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3" r:id="rId2"/>
    <p:sldId id="276" r:id="rId3"/>
    <p:sldId id="278" r:id="rId4"/>
    <p:sldId id="299" r:id="rId5"/>
    <p:sldId id="287" r:id="rId6"/>
    <p:sldId id="288" r:id="rId7"/>
    <p:sldId id="303" r:id="rId8"/>
    <p:sldId id="300" r:id="rId9"/>
    <p:sldId id="301" r:id="rId10"/>
    <p:sldId id="304" r:id="rId11"/>
    <p:sldId id="307" r:id="rId12"/>
    <p:sldId id="305" r:id="rId13"/>
    <p:sldId id="308" r:id="rId14"/>
    <p:sldId id="306" r:id="rId15"/>
    <p:sldId id="291" r:id="rId16"/>
    <p:sldId id="292" r:id="rId17"/>
    <p:sldId id="293" r:id="rId18"/>
    <p:sldId id="289" r:id="rId19"/>
    <p:sldId id="302" r:id="rId20"/>
    <p:sldId id="282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DC1"/>
    <a:srgbClr val="F7F7F7"/>
    <a:srgbClr val="D20000"/>
    <a:srgbClr val="B1CEF9"/>
    <a:srgbClr val="656E72"/>
    <a:srgbClr val="9DD4FB"/>
    <a:srgbClr val="ACE1F5"/>
    <a:srgbClr val="ABE4F3"/>
    <a:srgbClr val="9EC2F8"/>
    <a:srgbClr val="157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63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184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휘" userId="6af1d66b-cd20-4798-a8bd-2b35be7b2621" providerId="ADAL" clId="{1B488F61-6A38-4380-B554-C352B4304D3B}"/>
    <pc:docChg chg="undo custSel addSld delSld modSld sldOrd modMainMaster">
      <pc:chgData name="김동휘" userId="6af1d66b-cd20-4798-a8bd-2b35be7b2621" providerId="ADAL" clId="{1B488F61-6A38-4380-B554-C352B4304D3B}" dt="2023-06-20T05:57:40.901" v="4476" actId="20577"/>
      <pc:docMkLst>
        <pc:docMk/>
      </pc:docMkLst>
      <pc:sldChg chg="modSp">
        <pc:chgData name="김동휘" userId="6af1d66b-cd20-4798-a8bd-2b35be7b2621" providerId="ADAL" clId="{1B488F61-6A38-4380-B554-C352B4304D3B}" dt="2023-06-20T04:31:15.351" v="3842" actId="20577"/>
        <pc:sldMkLst>
          <pc:docMk/>
          <pc:sldMk cId="2012381886" sldId="273"/>
        </pc:sldMkLst>
        <pc:spChg chg="mod">
          <ac:chgData name="김동휘" userId="6af1d66b-cd20-4798-a8bd-2b35be7b2621" providerId="ADAL" clId="{1B488F61-6A38-4380-B554-C352B4304D3B}" dt="2023-06-20T04:31:15.351" v="3842" actId="20577"/>
          <ac:spMkLst>
            <pc:docMk/>
            <pc:sldMk cId="2012381886" sldId="273"/>
            <ac:spMk id="7" creationId="{33A1CE2B-3A99-712B-D97D-EF5B37DD4FD8}"/>
          </ac:spMkLst>
        </pc:spChg>
      </pc:sldChg>
      <pc:sldChg chg="modSp">
        <pc:chgData name="김동휘" userId="6af1d66b-cd20-4798-a8bd-2b35be7b2621" providerId="ADAL" clId="{1B488F61-6A38-4380-B554-C352B4304D3B}" dt="2023-06-15T08:57:38.677" v="1580"/>
        <pc:sldMkLst>
          <pc:docMk/>
          <pc:sldMk cId="2665175056" sldId="276"/>
        </pc:sldMkLst>
        <pc:spChg chg="mod">
          <ac:chgData name="김동휘" userId="6af1d66b-cd20-4798-a8bd-2b35be7b2621" providerId="ADAL" clId="{1B488F61-6A38-4380-B554-C352B4304D3B}" dt="2023-06-15T08:01:03.601" v="919" actId="20577"/>
          <ac:spMkLst>
            <pc:docMk/>
            <pc:sldMk cId="2665175056" sldId="276"/>
            <ac:spMk id="7" creationId="{D0BC8AA2-EFA6-49B5-B420-49530B9499E3}"/>
          </ac:spMkLst>
        </pc:spChg>
        <pc:spChg chg="mod">
          <ac:chgData name="김동휘" userId="6af1d66b-cd20-4798-a8bd-2b35be7b2621" providerId="ADAL" clId="{1B488F61-6A38-4380-B554-C352B4304D3B}" dt="2023-06-15T08:01:00.218" v="913" actId="20577"/>
          <ac:spMkLst>
            <pc:docMk/>
            <pc:sldMk cId="2665175056" sldId="276"/>
            <ac:spMk id="9" creationId="{AC5233C9-66ED-4AC5-BC81-9168FBC10E87}"/>
          </ac:spMkLst>
        </pc:spChg>
        <pc:spChg chg="mod">
          <ac:chgData name="김동휘" userId="6af1d66b-cd20-4798-a8bd-2b35be7b2621" providerId="ADAL" clId="{1B488F61-6A38-4380-B554-C352B4304D3B}" dt="2023-06-15T07:27:55.817" v="44" actId="20577"/>
          <ac:spMkLst>
            <pc:docMk/>
            <pc:sldMk cId="2665175056" sldId="276"/>
            <ac:spMk id="43" creationId="{7ABFAF64-1CBC-FB9C-A8F4-9B83987EE817}"/>
          </ac:spMkLst>
        </pc:spChg>
        <pc:spChg chg="mod">
          <ac:chgData name="김동휘" userId="6af1d66b-cd20-4798-a8bd-2b35be7b2621" providerId="ADAL" clId="{1B488F61-6A38-4380-B554-C352B4304D3B}" dt="2023-06-15T07:59:18.820" v="868" actId="20577"/>
          <ac:spMkLst>
            <pc:docMk/>
            <pc:sldMk cId="2665175056" sldId="276"/>
            <ac:spMk id="44" creationId="{4DAE2D2A-5334-98F5-31C7-2E47422C546F}"/>
          </ac:spMkLst>
        </pc:spChg>
        <pc:spChg chg="mod">
          <ac:chgData name="김동휘" userId="6af1d66b-cd20-4798-a8bd-2b35be7b2621" providerId="ADAL" clId="{1B488F61-6A38-4380-B554-C352B4304D3B}" dt="2023-06-15T08:57:38.677" v="1580"/>
          <ac:spMkLst>
            <pc:docMk/>
            <pc:sldMk cId="2665175056" sldId="276"/>
            <ac:spMk id="48" creationId="{37EF7492-AEE7-C54B-174F-C21CDEEC817A}"/>
          </ac:spMkLst>
        </pc:spChg>
      </pc:sldChg>
      <pc:sldChg chg="modSp">
        <pc:chgData name="김동휘" userId="6af1d66b-cd20-4798-a8bd-2b35be7b2621" providerId="ADAL" clId="{1B488F61-6A38-4380-B554-C352B4304D3B}" dt="2023-06-20T04:30:55.186" v="3838" actId="113"/>
        <pc:sldMkLst>
          <pc:docMk/>
          <pc:sldMk cId="2495724255" sldId="278"/>
        </pc:sldMkLst>
        <pc:spChg chg="mod">
          <ac:chgData name="김동휘" userId="6af1d66b-cd20-4798-a8bd-2b35be7b2621" providerId="ADAL" clId="{1B488F61-6A38-4380-B554-C352B4304D3B}" dt="2023-06-20T04:30:55.186" v="3838" actId="113"/>
          <ac:spMkLst>
            <pc:docMk/>
            <pc:sldMk cId="2495724255" sldId="278"/>
            <ac:spMk id="7" creationId="{8D0D02DB-2FC2-98F1-1597-55D67B6B0FFA}"/>
          </ac:spMkLst>
        </pc:spChg>
        <pc:spChg chg="mod">
          <ac:chgData name="김동휘" userId="6af1d66b-cd20-4798-a8bd-2b35be7b2621" providerId="ADAL" clId="{1B488F61-6A38-4380-B554-C352B4304D3B}" dt="2023-06-15T07:27:50.112" v="43" actId="20577"/>
          <ac:spMkLst>
            <pc:docMk/>
            <pc:sldMk cId="2495724255" sldId="278"/>
            <ac:spMk id="19" creationId="{4208C8E9-3398-FA6D-B4C0-7EDCB73ECD95}"/>
          </ac:spMkLst>
        </pc:spChg>
      </pc:sldChg>
      <pc:sldChg chg="addSp modSp">
        <pc:chgData name="김동휘" userId="6af1d66b-cd20-4798-a8bd-2b35be7b2621" providerId="ADAL" clId="{1B488F61-6A38-4380-B554-C352B4304D3B}" dt="2023-06-20T02:26:41.881" v="3555" actId="1076"/>
        <pc:sldMkLst>
          <pc:docMk/>
          <pc:sldMk cId="2400531055" sldId="287"/>
        </pc:sldMkLst>
        <pc:spChg chg="mod">
          <ac:chgData name="김동휘" userId="6af1d66b-cd20-4798-a8bd-2b35be7b2621" providerId="ADAL" clId="{1B488F61-6A38-4380-B554-C352B4304D3B}" dt="2023-06-15T08:57:48.639" v="1583"/>
          <ac:spMkLst>
            <pc:docMk/>
            <pc:sldMk cId="2400531055" sldId="287"/>
            <ac:spMk id="3" creationId="{B306AEC6-B3B6-40CA-BA44-C42F0233C348}"/>
          </ac:spMkLst>
        </pc:spChg>
        <pc:spChg chg="add mod">
          <ac:chgData name="김동휘" userId="6af1d66b-cd20-4798-a8bd-2b35be7b2621" providerId="ADAL" clId="{1B488F61-6A38-4380-B554-C352B4304D3B}" dt="2023-06-20T02:26:07.082" v="3518" actId="14100"/>
          <ac:spMkLst>
            <pc:docMk/>
            <pc:sldMk cId="2400531055" sldId="287"/>
            <ac:spMk id="4" creationId="{29791DC5-FBD2-4E41-9B2C-D69D4EC1289C}"/>
          </ac:spMkLst>
        </pc:spChg>
        <pc:spChg chg="mod">
          <ac:chgData name="김동휘" userId="6af1d66b-cd20-4798-a8bd-2b35be7b2621" providerId="ADAL" clId="{1B488F61-6A38-4380-B554-C352B4304D3B}" dt="2023-06-15T08:57:51.798" v="1584" actId="20577"/>
          <ac:spMkLst>
            <pc:docMk/>
            <pc:sldMk cId="2400531055" sldId="287"/>
            <ac:spMk id="8" creationId="{35F54388-A83F-406F-A9FF-8364E889F0D9}"/>
          </ac:spMkLst>
        </pc:spChg>
        <pc:spChg chg="add mod">
          <ac:chgData name="김동휘" userId="6af1d66b-cd20-4798-a8bd-2b35be7b2621" providerId="ADAL" clId="{1B488F61-6A38-4380-B554-C352B4304D3B}" dt="2023-06-20T02:26:18.755" v="3520" actId="208"/>
          <ac:spMkLst>
            <pc:docMk/>
            <pc:sldMk cId="2400531055" sldId="287"/>
            <ac:spMk id="9" creationId="{4FA84234-7D9B-4276-BDDA-466E0471BE71}"/>
          </ac:spMkLst>
        </pc:spChg>
        <pc:spChg chg="add mod">
          <ac:chgData name="김동휘" userId="6af1d66b-cd20-4798-a8bd-2b35be7b2621" providerId="ADAL" clId="{1B488F61-6A38-4380-B554-C352B4304D3B}" dt="2023-06-20T02:26:41.881" v="3555" actId="1076"/>
          <ac:spMkLst>
            <pc:docMk/>
            <pc:sldMk cId="2400531055" sldId="287"/>
            <ac:spMk id="10" creationId="{62EC2A03-37DC-42CD-8DDE-4BACB1F2AB41}"/>
          </ac:spMkLst>
        </pc:spChg>
        <pc:picChg chg="mod">
          <ac:chgData name="김동휘" userId="6af1d66b-cd20-4798-a8bd-2b35be7b2621" providerId="ADAL" clId="{1B488F61-6A38-4380-B554-C352B4304D3B}" dt="2023-06-20T02:26:00.572" v="3511" actId="1076"/>
          <ac:picMkLst>
            <pc:docMk/>
            <pc:sldMk cId="2400531055" sldId="287"/>
            <ac:picMk id="7" creationId="{9999C257-9C33-4017-8507-80E4BC693A51}"/>
          </ac:picMkLst>
        </pc:picChg>
      </pc:sldChg>
      <pc:sldChg chg="addSp delSp modSp">
        <pc:chgData name="김동휘" userId="6af1d66b-cd20-4798-a8bd-2b35be7b2621" providerId="ADAL" clId="{1B488F61-6A38-4380-B554-C352B4304D3B}" dt="2023-06-20T01:55:00.518" v="3211" actId="20577"/>
        <pc:sldMkLst>
          <pc:docMk/>
          <pc:sldMk cId="2942021071" sldId="288"/>
        </pc:sldMkLst>
        <pc:spChg chg="mod">
          <ac:chgData name="김동휘" userId="6af1d66b-cd20-4798-a8bd-2b35be7b2621" providerId="ADAL" clId="{1B488F61-6A38-4380-B554-C352B4304D3B}" dt="2023-06-15T08:57:42.370" v="1581"/>
          <ac:spMkLst>
            <pc:docMk/>
            <pc:sldMk cId="2942021071" sldId="288"/>
            <ac:spMk id="3" creationId="{B306AEC6-B3B6-40CA-BA44-C42F0233C348}"/>
          </ac:spMkLst>
        </pc:spChg>
        <pc:spChg chg="add del mod">
          <ac:chgData name="김동휘" userId="6af1d66b-cd20-4798-a8bd-2b35be7b2621" providerId="ADAL" clId="{1B488F61-6A38-4380-B554-C352B4304D3B}" dt="2023-06-15T07:37:22.074" v="242" actId="478"/>
          <ac:spMkLst>
            <pc:docMk/>
            <pc:sldMk cId="2942021071" sldId="288"/>
            <ac:spMk id="4" creationId="{02F520AF-D373-48B6-A152-8C45C3E31CC0}"/>
          </ac:spMkLst>
        </pc:spChg>
        <pc:spChg chg="add del mod">
          <ac:chgData name="김동휘" userId="6af1d66b-cd20-4798-a8bd-2b35be7b2621" providerId="ADAL" clId="{1B488F61-6A38-4380-B554-C352B4304D3B}" dt="2023-06-20T01:55:00.518" v="3211" actId="20577"/>
          <ac:spMkLst>
            <pc:docMk/>
            <pc:sldMk cId="2942021071" sldId="288"/>
            <ac:spMk id="8" creationId="{35F54388-A83F-406F-A9FF-8364E889F0D9}"/>
          </ac:spMkLst>
        </pc:spChg>
        <pc:spChg chg="add del mod">
          <ac:chgData name="김동휘" userId="6af1d66b-cd20-4798-a8bd-2b35be7b2621" providerId="ADAL" clId="{1B488F61-6A38-4380-B554-C352B4304D3B}" dt="2023-06-15T07:37:20.338" v="241" actId="478"/>
          <ac:spMkLst>
            <pc:docMk/>
            <pc:sldMk cId="2942021071" sldId="288"/>
            <ac:spMk id="9" creationId="{CD7E4119-76F1-4E55-BCAB-F2A292E0A3DD}"/>
          </ac:spMkLst>
        </pc:spChg>
        <pc:spChg chg="add del">
          <ac:chgData name="김동휘" userId="6af1d66b-cd20-4798-a8bd-2b35be7b2621" providerId="ADAL" clId="{1B488F61-6A38-4380-B554-C352B4304D3B}" dt="2023-06-15T07:37:23.540" v="244"/>
          <ac:spMkLst>
            <pc:docMk/>
            <pc:sldMk cId="2942021071" sldId="288"/>
            <ac:spMk id="10" creationId="{3915C551-EEEB-48FC-9CD5-48CFFDFE61AC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1" creationId="{864E81A3-1BF1-448E-B418-73F47424EF10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2" creationId="{D09D0D36-13EE-4D1A-96B8-CC9386CEC844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3" creationId="{091CE67C-650C-483D-9F67-6FC91A611B04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4" creationId="{90F6E120-0CE6-4649-A171-1025E80E317D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5" creationId="{F3757198-5A92-4046-89AB-F29C9F0DB078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6" creationId="{4F645C16-6E70-47DA-AECA-23AB14BD13FC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7" creationId="{987D7690-EFB8-43D4-978A-A994EEB8EC1F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8" creationId="{E273BC73-974D-4DA7-B5CF-7EA58583D32E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19" creationId="{39244CE4-346B-4F49-A3E5-E00635B6B6CE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0" creationId="{F550F404-D512-4B13-8732-CCA06B1B151C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1" creationId="{1713AA3B-B5B2-4D82-8443-188377F747F8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2" creationId="{B3EC3A9D-23D7-4F2B-B2F0-4F6ACF974016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3" creationId="{C74440FA-FE67-4536-A3E4-4B3082BA8022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4" creationId="{E9952808-77C4-4774-A98B-F15E17B6E1ED}"/>
          </ac:spMkLst>
        </pc:spChg>
        <pc:spChg chg="add mod">
          <ac:chgData name="김동휘" userId="6af1d66b-cd20-4798-a8bd-2b35be7b2621" providerId="ADAL" clId="{1B488F61-6A38-4380-B554-C352B4304D3B}" dt="2023-06-15T07:38:12.660" v="263" actId="164"/>
          <ac:spMkLst>
            <pc:docMk/>
            <pc:sldMk cId="2942021071" sldId="288"/>
            <ac:spMk id="25" creationId="{721D5BC5-4F13-4764-B525-5055F3D6BEEE}"/>
          </ac:spMkLst>
        </pc:spChg>
        <pc:spChg chg="add mod">
          <ac:chgData name="김동휘" userId="6af1d66b-cd20-4798-a8bd-2b35be7b2621" providerId="ADAL" clId="{1B488F61-6A38-4380-B554-C352B4304D3B}" dt="2023-06-15T07:56:45.659" v="672" actId="113"/>
          <ac:spMkLst>
            <pc:docMk/>
            <pc:sldMk cId="2942021071" sldId="288"/>
            <ac:spMk id="27" creationId="{3BAE0CA6-38E9-478E-B893-D0772AE3E80B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28" creationId="{B85375E0-A24F-4B96-AD81-EF755D0B93E8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45" creationId="{8629F15D-528E-43B7-B589-077351A726A7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46" creationId="{E8C91A4B-D02C-436D-9487-B00E908AA60E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47" creationId="{8CD3BEA6-5214-434B-A509-F8A551DE7BDF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48" creationId="{73B7948F-AA10-4667-B71B-1838D61A3637}"/>
          </ac:spMkLst>
        </pc:spChg>
        <pc:spChg chg="add mod">
          <ac:chgData name="김동휘" userId="6af1d66b-cd20-4798-a8bd-2b35be7b2621" providerId="ADAL" clId="{1B488F61-6A38-4380-B554-C352B4304D3B}" dt="2023-06-15T07:56:15.083" v="636" actId="207"/>
          <ac:spMkLst>
            <pc:docMk/>
            <pc:sldMk cId="2942021071" sldId="288"/>
            <ac:spMk id="49" creationId="{6968409F-70B5-4F84-BCD3-D6CA7AD56B11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50" creationId="{B56F46DE-0DBE-40AC-B187-9DE1A4437876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51" creationId="{EEC97D19-BB9C-4CA6-9EAB-826F4CC2D0C0}"/>
          </ac:spMkLst>
        </pc:spChg>
        <pc:spChg chg="add mod">
          <ac:chgData name="김동휘" userId="6af1d66b-cd20-4798-a8bd-2b35be7b2621" providerId="ADAL" clId="{1B488F61-6A38-4380-B554-C352B4304D3B}" dt="2023-06-15T07:45:21.657" v="557" actId="1036"/>
          <ac:spMkLst>
            <pc:docMk/>
            <pc:sldMk cId="2942021071" sldId="288"/>
            <ac:spMk id="52" creationId="{9AF11A63-FA29-4773-9DF9-67C54CF83D1A}"/>
          </ac:spMkLst>
        </pc:spChg>
        <pc:spChg chg="add mod">
          <ac:chgData name="김동휘" userId="6af1d66b-cd20-4798-a8bd-2b35be7b2621" providerId="ADAL" clId="{1B488F61-6A38-4380-B554-C352B4304D3B}" dt="2023-06-15T07:56:49.591" v="673" actId="113"/>
          <ac:spMkLst>
            <pc:docMk/>
            <pc:sldMk cId="2942021071" sldId="288"/>
            <ac:spMk id="53" creationId="{C8EB8CEA-DB2A-419B-BEF8-15E92955A3C0}"/>
          </ac:spMkLst>
        </pc:spChg>
        <pc:spChg chg="mod topLvl">
          <ac:chgData name="김동휘" userId="6af1d66b-cd20-4798-a8bd-2b35be7b2621" providerId="ADAL" clId="{1B488F61-6A38-4380-B554-C352B4304D3B}" dt="2023-06-15T07:46:38.699" v="592" actId="1076"/>
          <ac:spMkLst>
            <pc:docMk/>
            <pc:sldMk cId="2942021071" sldId="288"/>
            <ac:spMk id="55" creationId="{61601BA0-3FF7-49FD-AC7C-277F68763D98}"/>
          </ac:spMkLst>
        </pc:spChg>
        <pc:spChg chg="del mod topLvl">
          <ac:chgData name="김동휘" userId="6af1d66b-cd20-4798-a8bd-2b35be7b2621" providerId="ADAL" clId="{1B488F61-6A38-4380-B554-C352B4304D3B}" dt="2023-06-15T07:45:46.510" v="566" actId="478"/>
          <ac:spMkLst>
            <pc:docMk/>
            <pc:sldMk cId="2942021071" sldId="288"/>
            <ac:spMk id="56" creationId="{B54A7281-4000-444D-ADF3-B5118E64269E}"/>
          </ac:spMkLst>
        </pc:spChg>
        <pc:spChg chg="del mod topLvl">
          <ac:chgData name="김동휘" userId="6af1d66b-cd20-4798-a8bd-2b35be7b2621" providerId="ADAL" clId="{1B488F61-6A38-4380-B554-C352B4304D3B}" dt="2023-06-15T07:45:47.225" v="567" actId="478"/>
          <ac:spMkLst>
            <pc:docMk/>
            <pc:sldMk cId="2942021071" sldId="288"/>
            <ac:spMk id="57" creationId="{210AED13-E7C6-4958-9453-DB4DCD8E77E5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58" creationId="{1D664C22-D6D5-4512-8E25-F92AF06205D7}"/>
          </ac:spMkLst>
        </pc:spChg>
        <pc:spChg chg="del mod topLvl">
          <ac:chgData name="김동휘" userId="6af1d66b-cd20-4798-a8bd-2b35be7b2621" providerId="ADAL" clId="{1B488F61-6A38-4380-B554-C352B4304D3B}" dt="2023-06-15T07:45:59.971" v="574" actId="478"/>
          <ac:spMkLst>
            <pc:docMk/>
            <pc:sldMk cId="2942021071" sldId="288"/>
            <ac:spMk id="59" creationId="{63FA5B0B-413D-47DE-B069-F2968885C54A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0" creationId="{A941A781-F895-416F-A308-1E59D2AF6F73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1" creationId="{066D87B9-0A60-46B7-AC53-C23783814EA8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2" creationId="{E3DA17B8-8535-44C1-89BC-BADE2A09C833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3" creationId="{965B228E-3C82-4BD5-A9A2-B709216D5CB4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4" creationId="{B5478C20-F3C9-47B8-9694-4E61338FD870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5" creationId="{DB2345A7-9C6F-4131-ABE9-9C693F4F3A21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6" creationId="{D933CC2A-99D4-4583-A72B-33332B8B73D7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7" creationId="{4F972C8B-C0DC-49F8-B61C-1FF752775997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8" creationId="{D3DC2811-3D5F-480C-B4C5-B497FB7D3DA7}"/>
          </ac:spMkLst>
        </pc:spChg>
        <pc:spChg chg="del mod topLvl">
          <ac:chgData name="김동휘" userId="6af1d66b-cd20-4798-a8bd-2b35be7b2621" providerId="ADAL" clId="{1B488F61-6A38-4380-B554-C352B4304D3B}" dt="2023-06-15T07:45:41.898" v="564" actId="478"/>
          <ac:spMkLst>
            <pc:docMk/>
            <pc:sldMk cId="2942021071" sldId="288"/>
            <ac:spMk id="69" creationId="{BCFB60B1-DFB5-4B42-A006-9BE52F9D379A}"/>
          </ac:spMkLst>
        </pc:spChg>
        <pc:spChg chg="add mod">
          <ac:chgData name="김동휘" userId="6af1d66b-cd20-4798-a8bd-2b35be7b2621" providerId="ADAL" clId="{1B488F61-6A38-4380-B554-C352B4304D3B}" dt="2023-06-15T07:46:38.699" v="592" actId="1076"/>
          <ac:spMkLst>
            <pc:docMk/>
            <pc:sldMk cId="2942021071" sldId="288"/>
            <ac:spMk id="70" creationId="{B14057A3-E435-4B9D-B364-8A2EA6D51E02}"/>
          </ac:spMkLst>
        </pc:spChg>
        <pc:spChg chg="add mod">
          <ac:chgData name="김동휘" userId="6af1d66b-cd20-4798-a8bd-2b35be7b2621" providerId="ADAL" clId="{1B488F61-6A38-4380-B554-C352B4304D3B}" dt="2023-06-15T07:46:34.769" v="591" actId="2085"/>
          <ac:spMkLst>
            <pc:docMk/>
            <pc:sldMk cId="2942021071" sldId="288"/>
            <ac:spMk id="71" creationId="{480F4340-983D-4EB8-89CE-20B492B317B2}"/>
          </ac:spMkLst>
        </pc:spChg>
        <pc:spChg chg="add mod">
          <ac:chgData name="김동휘" userId="6af1d66b-cd20-4798-a8bd-2b35be7b2621" providerId="ADAL" clId="{1B488F61-6A38-4380-B554-C352B4304D3B}" dt="2023-06-15T07:46:44.581" v="596" actId="20577"/>
          <ac:spMkLst>
            <pc:docMk/>
            <pc:sldMk cId="2942021071" sldId="288"/>
            <ac:spMk id="72" creationId="{3512B903-D22A-4F0A-A683-8B1225A8102C}"/>
          </ac:spMkLst>
        </pc:spChg>
        <pc:spChg chg="add mod">
          <ac:chgData name="김동휘" userId="6af1d66b-cd20-4798-a8bd-2b35be7b2621" providerId="ADAL" clId="{1B488F61-6A38-4380-B554-C352B4304D3B}" dt="2023-06-15T07:47:32.890" v="619" actId="207"/>
          <ac:spMkLst>
            <pc:docMk/>
            <pc:sldMk cId="2942021071" sldId="288"/>
            <ac:spMk id="75" creationId="{857FC242-4C0D-4D96-95C9-AB96E5D2DB76}"/>
          </ac:spMkLst>
        </pc:spChg>
        <pc:spChg chg="add mod">
          <ac:chgData name="김동휘" userId="6af1d66b-cd20-4798-a8bd-2b35be7b2621" providerId="ADAL" clId="{1B488F61-6A38-4380-B554-C352B4304D3B}" dt="2023-06-15T07:56:34.745" v="670" actId="1076"/>
          <ac:spMkLst>
            <pc:docMk/>
            <pc:sldMk cId="2942021071" sldId="288"/>
            <ac:spMk id="82" creationId="{26C22AE1-F1E2-44A8-AB98-18456B26F481}"/>
          </ac:spMkLst>
        </pc:spChg>
        <pc:spChg chg="add mod">
          <ac:chgData name="김동휘" userId="6af1d66b-cd20-4798-a8bd-2b35be7b2621" providerId="ADAL" clId="{1B488F61-6A38-4380-B554-C352B4304D3B}" dt="2023-06-15T07:57:06.705" v="698" actId="1076"/>
          <ac:spMkLst>
            <pc:docMk/>
            <pc:sldMk cId="2942021071" sldId="288"/>
            <ac:spMk id="84" creationId="{188FC9AE-3DBA-442F-9A8D-838E82CE7294}"/>
          </ac:spMkLst>
        </pc:spChg>
        <pc:grpChg chg="add mod">
          <ac:chgData name="김동휘" userId="6af1d66b-cd20-4798-a8bd-2b35be7b2621" providerId="ADAL" clId="{1B488F61-6A38-4380-B554-C352B4304D3B}" dt="2023-06-15T07:45:21.657" v="557" actId="1036"/>
          <ac:grpSpMkLst>
            <pc:docMk/>
            <pc:sldMk cId="2942021071" sldId="288"/>
            <ac:grpSpMk id="26" creationId="{2133A6B8-B85E-4B8F-96AE-99EBB23C94CD}"/>
          </ac:grpSpMkLst>
        </pc:grpChg>
        <pc:grpChg chg="add del mod">
          <ac:chgData name="김동휘" userId="6af1d66b-cd20-4798-a8bd-2b35be7b2621" providerId="ADAL" clId="{1B488F61-6A38-4380-B554-C352B4304D3B}" dt="2023-06-15T07:41:17.414" v="347" actId="478"/>
          <ac:grpSpMkLst>
            <pc:docMk/>
            <pc:sldMk cId="2942021071" sldId="288"/>
            <ac:grpSpMk id="29" creationId="{C1FB9FD1-90A4-4FF0-921D-7369F3F0C500}"/>
          </ac:grpSpMkLst>
        </pc:grpChg>
        <pc:grpChg chg="add del mod">
          <ac:chgData name="김동휘" userId="6af1d66b-cd20-4798-a8bd-2b35be7b2621" providerId="ADAL" clId="{1B488F61-6A38-4380-B554-C352B4304D3B}" dt="2023-06-15T07:45:40.213" v="563" actId="165"/>
          <ac:grpSpMkLst>
            <pc:docMk/>
            <pc:sldMk cId="2942021071" sldId="288"/>
            <ac:grpSpMk id="54" creationId="{9E21F5AD-BA3F-4268-BF72-BEA3E189F66D}"/>
          </ac:grpSpMkLst>
        </pc:grpChg>
        <pc:cxnChg chg="add mod">
          <ac:chgData name="김동휘" userId="6af1d66b-cd20-4798-a8bd-2b35be7b2621" providerId="ADAL" clId="{1B488F61-6A38-4380-B554-C352B4304D3B}" dt="2023-06-15T07:47:41.321" v="621" actId="14100"/>
          <ac:cxnSpMkLst>
            <pc:docMk/>
            <pc:sldMk cId="2942021071" sldId="288"/>
            <ac:cxnSpMk id="74" creationId="{3E8DBD0C-E267-4FBC-9E5C-76749B41266D}"/>
          </ac:cxnSpMkLst>
        </pc:cxnChg>
        <pc:cxnChg chg="add mod">
          <ac:chgData name="김동휘" userId="6af1d66b-cd20-4798-a8bd-2b35be7b2621" providerId="ADAL" clId="{1B488F61-6A38-4380-B554-C352B4304D3B}" dt="2023-06-15T07:56:37.937" v="671" actId="14100"/>
          <ac:cxnSpMkLst>
            <pc:docMk/>
            <pc:sldMk cId="2942021071" sldId="288"/>
            <ac:cxnSpMk id="78" creationId="{1966FE3F-711F-42B3-94B6-328A859DEBDC}"/>
          </ac:cxnSpMkLst>
        </pc:cxnChg>
      </pc:sldChg>
      <pc:sldChg chg="addSp delSp modSp">
        <pc:chgData name="김동휘" userId="6af1d66b-cd20-4798-a8bd-2b35be7b2621" providerId="ADAL" clId="{1B488F61-6A38-4380-B554-C352B4304D3B}" dt="2023-06-20T05:18:40.454" v="3904" actId="14100"/>
        <pc:sldMkLst>
          <pc:docMk/>
          <pc:sldMk cId="3523820911" sldId="289"/>
        </pc:sldMkLst>
        <pc:spChg chg="mod">
          <ac:chgData name="김동휘" userId="6af1d66b-cd20-4798-a8bd-2b35be7b2621" providerId="ADAL" clId="{1B488F61-6A38-4380-B554-C352B4304D3B}" dt="2023-06-15T08:02:04.361" v="957" actId="20577"/>
          <ac:spMkLst>
            <pc:docMk/>
            <pc:sldMk cId="3523820911" sldId="289"/>
            <ac:spMk id="3" creationId="{3EAECE14-4E12-4334-924A-5E83D709ED7E}"/>
          </ac:spMkLst>
        </pc:spChg>
        <pc:spChg chg="mod">
          <ac:chgData name="김동휘" userId="6af1d66b-cd20-4798-a8bd-2b35be7b2621" providerId="ADAL" clId="{1B488F61-6A38-4380-B554-C352B4304D3B}" dt="2023-06-15T09:01:21.958" v="1846" actId="20577"/>
          <ac:spMkLst>
            <pc:docMk/>
            <pc:sldMk cId="3523820911" sldId="289"/>
            <ac:spMk id="4" creationId="{D90EF535-D96F-46D2-9FBC-8B30AD934AFE}"/>
          </ac:spMkLst>
        </pc:spChg>
        <pc:spChg chg="add mod">
          <ac:chgData name="김동휘" userId="6af1d66b-cd20-4798-a8bd-2b35be7b2621" providerId="ADAL" clId="{1B488F61-6A38-4380-B554-C352B4304D3B}" dt="2023-06-20T04:29:59.634" v="3776" actId="1076"/>
          <ac:spMkLst>
            <pc:docMk/>
            <pc:sldMk cId="3523820911" sldId="289"/>
            <ac:spMk id="8" creationId="{5403F37D-9A0B-48D0-8A53-F337B8B4A431}"/>
          </ac:spMkLst>
        </pc:spChg>
        <pc:spChg chg="add mod">
          <ac:chgData name="김동휘" userId="6af1d66b-cd20-4798-a8bd-2b35be7b2621" providerId="ADAL" clId="{1B488F61-6A38-4380-B554-C352B4304D3B}" dt="2023-06-20T04:29:55.450" v="3775" actId="14100"/>
          <ac:spMkLst>
            <pc:docMk/>
            <pc:sldMk cId="3523820911" sldId="289"/>
            <ac:spMk id="9" creationId="{89F5A3AF-B575-4771-9B37-E65F3DB5FD69}"/>
          </ac:spMkLst>
        </pc:spChg>
        <pc:spChg chg="add mod">
          <ac:chgData name="김동휘" userId="6af1d66b-cd20-4798-a8bd-2b35be7b2621" providerId="ADAL" clId="{1B488F61-6A38-4380-B554-C352B4304D3B}" dt="2023-06-20T05:18:13.026" v="3877" actId="1076"/>
          <ac:spMkLst>
            <pc:docMk/>
            <pc:sldMk cId="3523820911" sldId="289"/>
            <ac:spMk id="12" creationId="{4167298F-5C1E-4036-9F49-48B7C5061448}"/>
          </ac:spMkLst>
        </pc:spChg>
        <pc:spChg chg="add mod">
          <ac:chgData name="김동휘" userId="6af1d66b-cd20-4798-a8bd-2b35be7b2621" providerId="ADAL" clId="{1B488F61-6A38-4380-B554-C352B4304D3B}" dt="2023-06-20T05:18:33.461" v="3903" actId="1076"/>
          <ac:spMkLst>
            <pc:docMk/>
            <pc:sldMk cId="3523820911" sldId="289"/>
            <ac:spMk id="14" creationId="{68C1A308-697D-4A78-BAAA-9219A9EA87C8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42" creationId="{AEE0D2BF-D282-41CE-B023-828EAE7C5212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44" creationId="{9572B232-271A-4B8B-B73D-1E50DCA269EA}"/>
          </ac:spMkLst>
        </pc:spChg>
        <pc:spChg chg="del">
          <ac:chgData name="김동휘" userId="6af1d66b-cd20-4798-a8bd-2b35be7b2621" providerId="ADAL" clId="{1B488F61-6A38-4380-B554-C352B4304D3B}" dt="2023-06-15T08:02:08.798" v="959" actId="478"/>
          <ac:spMkLst>
            <pc:docMk/>
            <pc:sldMk cId="3523820911" sldId="289"/>
            <ac:spMk id="64" creationId="{9FE0E1DC-32D4-476A-BC28-DD5FB182A27D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66" creationId="{0075B8B7-9B84-42A4-9FE4-557886D6C283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67" creationId="{E002EF63-314A-4663-A246-07CE18A39D19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74" creationId="{CD211E1B-4731-424D-861B-C060961DDB24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75" creationId="{8AF2DD65-0E81-445B-9782-D0607EEC8732}"/>
          </ac:spMkLst>
        </pc:spChg>
        <pc:spChg chg="del">
          <ac:chgData name="김동휘" userId="6af1d66b-cd20-4798-a8bd-2b35be7b2621" providerId="ADAL" clId="{1B488F61-6A38-4380-B554-C352B4304D3B}" dt="2023-06-15T08:02:10.505" v="960" actId="478"/>
          <ac:spMkLst>
            <pc:docMk/>
            <pc:sldMk cId="3523820911" sldId="289"/>
            <ac:spMk id="86" creationId="{C46D9AFA-71DD-490C-BD5C-9CF2D168CC1D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00" creationId="{50789F2A-B84A-40D9-94BB-751DB37C65BF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02" creationId="{20C489ED-B001-4C73-B47E-A69B139B38F8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04" creationId="{BF95F452-A715-414B-8BCA-CB04C495B1BB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06" creationId="{88CC567C-8F42-4090-A53A-E6ED26702A1E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08" creationId="{43375DEF-0076-4C76-9706-7AD9A837FDED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10" creationId="{B8F29625-FF22-45D8-B27A-B6DE7E466668}"/>
          </ac:spMkLst>
        </pc:spChg>
        <pc:spChg chg="del">
          <ac:chgData name="김동휘" userId="6af1d66b-cd20-4798-a8bd-2b35be7b2621" providerId="ADAL" clId="{1B488F61-6A38-4380-B554-C352B4304D3B}" dt="2023-06-15T08:02:07.282" v="958" actId="478"/>
          <ac:spMkLst>
            <pc:docMk/>
            <pc:sldMk cId="3523820911" sldId="289"/>
            <ac:spMk id="112" creationId="{26B0071A-5683-4769-A28C-244AAF529F94}"/>
          </ac:spMkLst>
        </pc:spChg>
        <pc:graphicFrameChg chg="add mod modGraphic">
          <ac:chgData name="김동휘" userId="6af1d66b-cd20-4798-a8bd-2b35be7b2621" providerId="ADAL" clId="{1B488F61-6A38-4380-B554-C352B4304D3B}" dt="2023-06-20T05:18:17.146" v="3878" actId="115"/>
          <ac:graphicFrameMkLst>
            <pc:docMk/>
            <pc:sldMk cId="3523820911" sldId="289"/>
            <ac:graphicFrameMk id="7" creationId="{89F404DB-D968-4323-802C-592E0D71C1EC}"/>
          </ac:graphicFrameMkLst>
        </pc:graphicFrameChg>
        <pc:cxnChg chg="add mod">
          <ac:chgData name="김동휘" userId="6af1d66b-cd20-4798-a8bd-2b35be7b2621" providerId="ADAL" clId="{1B488F61-6A38-4380-B554-C352B4304D3B}" dt="2023-06-20T05:18:01.739" v="3866" actId="208"/>
          <ac:cxnSpMkLst>
            <pc:docMk/>
            <pc:sldMk cId="3523820911" sldId="289"/>
            <ac:cxnSpMk id="11" creationId="{BAF9BE1B-9260-4BB3-80C1-1515DAACDD2F}"/>
          </ac:cxnSpMkLst>
        </pc:cxnChg>
        <pc:cxnChg chg="add mod">
          <ac:chgData name="김동휘" userId="6af1d66b-cd20-4798-a8bd-2b35be7b2621" providerId="ADAL" clId="{1B488F61-6A38-4380-B554-C352B4304D3B}" dt="2023-06-20T05:18:40.454" v="3904" actId="14100"/>
          <ac:cxnSpMkLst>
            <pc:docMk/>
            <pc:sldMk cId="3523820911" sldId="289"/>
            <ac:cxnSpMk id="13" creationId="{211F6378-F0C4-451A-893A-E63E2F844DC8}"/>
          </ac:cxnSpMkLst>
        </pc:cxnChg>
        <pc:cxnChg chg="del mod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46" creationId="{EB593FE9-AC51-46DB-A054-32F7B52BFD59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4" creationId="{A2DE951C-3F71-4852-A8C6-D9531D9A7E07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5" creationId="{5DEC6516-C5E0-410B-A753-32B94D1686E4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6" creationId="{7048BD5F-4F8C-4201-A83A-37A0243FF673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7" creationId="{08BA9F9E-256A-473A-8E87-A97C735DED93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8" creationId="{F14841BB-7A19-44D4-A567-B6AE6F5C976A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59" creationId="{5778705A-2DD8-4BF2-AB14-FB4BFF6F4017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60" creationId="{3D227F67-07AE-4C5E-9B4B-1576887C8A21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61" creationId="{CFF365AB-B89D-42AA-9BFB-D92D073D65BB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62" creationId="{55056F61-7B57-4742-B7C5-92098BA95A3F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63" creationId="{8525E0EF-739F-4143-A759-1333A4FA3D23}"/>
          </ac:cxnSpMkLst>
        </pc:cxnChg>
        <pc:cxnChg chg="del mod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68" creationId="{FBF55DB1-1FAD-41F9-945E-DA468D2262ED}"/>
          </ac:cxnSpMkLst>
        </pc:cxnChg>
        <pc:cxnChg chg="del mod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71" creationId="{2A211E2C-C9CE-4A73-AB4E-91ADA121FB96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76" creationId="{9ECEE7AB-81FB-4161-9D47-FEFBFDF52D8C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77" creationId="{C91B19E6-7B3E-4D20-ADB8-95A1125992F2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78" creationId="{02BDF6AA-97F6-403B-BD75-319C4387B055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79" creationId="{C1E3861D-8BF6-48D1-81C2-C8B9BB361A7F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80" creationId="{7E170C31-44F7-4206-902F-6F1758D513BF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87" creationId="{53D6DE44-7147-4226-9B79-17DC54B6B33F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88" creationId="{5FF6D491-2CD7-4703-B8FA-F964D558EE99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89" creationId="{852546BF-CF44-4F66-8BCD-15EE12218043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0" creationId="{89165E3B-523A-46EE-920F-4AB6F066620E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1" creationId="{12FB1EC4-0DC2-4F4A-8E3D-5B6BD22339FD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2" creationId="{2F405231-C80A-4867-BFCA-F49899030ACC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4" creationId="{67078520-552E-454C-9619-983D2206B55E}"/>
          </ac:cxnSpMkLst>
        </pc:cxnChg>
        <pc:cxnChg chg="del mod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5" creationId="{CBC4B824-A7FC-455B-96B4-D5F7C2523764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99" creationId="{D4F9B0F4-731A-4B09-8808-F67D20DA29FE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101" creationId="{3BE531F9-265E-4A39-9236-1CF0AA647DDD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103" creationId="{2659DE9D-49A8-4619-948D-F01EBDE6FA97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105" creationId="{8B267594-A2DC-41C7-9112-92E53FBFFF9A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107" creationId="{93DE2A20-8F85-46CC-A74D-2C0A9564CF51}"/>
          </ac:cxnSpMkLst>
        </pc:cxnChg>
        <pc:cxnChg chg="del">
          <ac:chgData name="김동휘" userId="6af1d66b-cd20-4798-a8bd-2b35be7b2621" providerId="ADAL" clId="{1B488F61-6A38-4380-B554-C352B4304D3B}" dt="2023-06-15T08:02:07.282" v="958" actId="478"/>
          <ac:cxnSpMkLst>
            <pc:docMk/>
            <pc:sldMk cId="3523820911" sldId="289"/>
            <ac:cxnSpMk id="109" creationId="{D16E5C4E-2D72-4531-AB88-25AC4DAE3C20}"/>
          </ac:cxnSpMkLst>
        </pc:cxnChg>
      </pc:sldChg>
      <pc:sldChg chg="delSp modSp add">
        <pc:chgData name="김동휘" userId="6af1d66b-cd20-4798-a8bd-2b35be7b2621" providerId="ADAL" clId="{1B488F61-6A38-4380-B554-C352B4304D3B}" dt="2023-06-15T08:57:54.792" v="1585"/>
        <pc:sldMkLst>
          <pc:docMk/>
          <pc:sldMk cId="3974547000" sldId="291"/>
        </pc:sldMkLst>
        <pc:spChg chg="mod">
          <ac:chgData name="김동휘" userId="6af1d66b-cd20-4798-a8bd-2b35be7b2621" providerId="ADAL" clId="{1B488F61-6A38-4380-B554-C352B4304D3B}" dt="2023-06-15T08:57:54.792" v="1585"/>
          <ac:spMkLst>
            <pc:docMk/>
            <pc:sldMk cId="3974547000" sldId="291"/>
            <ac:spMk id="3" creationId="{B306AEC6-B3B6-40CA-BA44-C42F0233C348}"/>
          </ac:spMkLst>
        </pc:spChg>
        <pc:spChg chg="mod">
          <ac:chgData name="김동휘" userId="6af1d66b-cd20-4798-a8bd-2b35be7b2621" providerId="ADAL" clId="{1B488F61-6A38-4380-B554-C352B4304D3B}" dt="2023-06-15T08:51:54.775" v="1429" actId="113"/>
          <ac:spMkLst>
            <pc:docMk/>
            <pc:sldMk cId="3974547000" sldId="291"/>
            <ac:spMk id="8" creationId="{35F54388-A83F-406F-A9FF-8364E889F0D9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4" creationId="{113B9614-CAC7-4764-AE64-9BB687AAEC60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5" creationId="{49659C3B-FF48-47A3-A06E-2BEB6A22808D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6" creationId="{7BCC28A0-4109-4967-8E9B-4E1190DC2996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7" creationId="{86FDD189-BF23-44C6-BC44-80ED5E981423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8" creationId="{9B4FE078-983F-4340-8468-15F8DAE49D3D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29" creationId="{6EE31B4F-7C23-4065-8292-937073AD6BA8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0" creationId="{EC123811-4A39-4BC3-AA00-264AAB240403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1" creationId="{401BF8F8-CA3B-4B66-8A49-C2B96EAB9B48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2" creationId="{4435BAC7-80DA-4929-8954-1742BC0BF019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3" creationId="{28F00E3E-1DD7-4915-8015-21BA980176EC}"/>
          </ac:spMkLst>
        </pc:spChg>
        <pc:spChg chg="del">
          <ac:chgData name="김동휘" userId="6af1d66b-cd20-4798-a8bd-2b35be7b2621" providerId="ADAL" clId="{1B488F61-6A38-4380-B554-C352B4304D3B}" dt="2023-06-15T08:47:28.300" v="1373" actId="478"/>
          <ac:spMkLst>
            <pc:docMk/>
            <pc:sldMk cId="3974547000" sldId="291"/>
            <ac:spMk id="34" creationId="{17562A2E-905E-4D38-8EF6-B680AF2B6537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5" creationId="{2ABEF4DD-1F81-4926-8B4C-8992F9EFFABE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6" creationId="{8AB53644-D16F-43BB-92E0-5C9579CB216D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7" creationId="{AEAA3BD5-8DE2-4361-AC0B-44AECACFD005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38" creationId="{8CA0B6FC-B513-4E59-9AEA-67E9DFD372B5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40" creationId="{2BEDAE37-73EA-4D3E-9C5A-DD78937B8024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42" creationId="{FF06DA4B-43E6-47E8-AD92-65C76943AD0D}"/>
          </ac:spMkLst>
        </pc:spChg>
        <pc:spChg chg="del">
          <ac:chgData name="김동휘" userId="6af1d66b-cd20-4798-a8bd-2b35be7b2621" providerId="ADAL" clId="{1B488F61-6A38-4380-B554-C352B4304D3B}" dt="2023-06-15T08:46:56.728" v="1348" actId="478"/>
          <ac:spMkLst>
            <pc:docMk/>
            <pc:sldMk cId="3974547000" sldId="291"/>
            <ac:spMk id="43" creationId="{F37E1BF8-3EFF-4DD1-8EDD-0C20342F2DF4}"/>
          </ac:spMkLst>
        </pc:spChg>
        <pc:grpChg chg="del">
          <ac:chgData name="김동휘" userId="6af1d66b-cd20-4798-a8bd-2b35be7b2621" providerId="ADAL" clId="{1B488F61-6A38-4380-B554-C352B4304D3B}" dt="2023-06-15T08:46:56.728" v="1348" actId="478"/>
          <ac:grpSpMkLst>
            <pc:docMk/>
            <pc:sldMk cId="3974547000" sldId="291"/>
            <ac:grpSpMk id="7" creationId="{DAC6B9BB-FED5-4DAA-B139-FF69D692D1E3}"/>
          </ac:grpSpMkLst>
        </pc:grpChg>
        <pc:cxnChg chg="del">
          <ac:chgData name="김동휘" userId="6af1d66b-cd20-4798-a8bd-2b35be7b2621" providerId="ADAL" clId="{1B488F61-6A38-4380-B554-C352B4304D3B}" dt="2023-06-15T08:46:56.728" v="1348" actId="478"/>
          <ac:cxnSpMkLst>
            <pc:docMk/>
            <pc:sldMk cId="3974547000" sldId="291"/>
            <ac:cxnSpMk id="39" creationId="{C8EF3A2D-98F3-4C8C-8418-E58F7662B592}"/>
          </ac:cxnSpMkLst>
        </pc:cxnChg>
        <pc:cxnChg chg="del">
          <ac:chgData name="김동휘" userId="6af1d66b-cd20-4798-a8bd-2b35be7b2621" providerId="ADAL" clId="{1B488F61-6A38-4380-B554-C352B4304D3B}" dt="2023-06-15T08:46:56.728" v="1348" actId="478"/>
          <ac:cxnSpMkLst>
            <pc:docMk/>
            <pc:sldMk cId="3974547000" sldId="291"/>
            <ac:cxnSpMk id="41" creationId="{4466D7D9-E697-40ED-8F51-BCDB146AA17A}"/>
          </ac:cxnSpMkLst>
        </pc:cxnChg>
      </pc:sldChg>
      <pc:sldChg chg="addSp delSp modSp add">
        <pc:chgData name="김동휘" userId="6af1d66b-cd20-4798-a8bd-2b35be7b2621" providerId="ADAL" clId="{1B488F61-6A38-4380-B554-C352B4304D3B}" dt="2023-06-20T04:29:11.579" v="3738" actId="20577"/>
        <pc:sldMkLst>
          <pc:docMk/>
          <pc:sldMk cId="2101689739" sldId="292"/>
        </pc:sldMkLst>
        <pc:spChg chg="mod">
          <ac:chgData name="김동휘" userId="6af1d66b-cd20-4798-a8bd-2b35be7b2621" providerId="ADAL" clId="{1B488F61-6A38-4380-B554-C352B4304D3B}" dt="2023-06-15T08:57:58.577" v="1586"/>
          <ac:spMkLst>
            <pc:docMk/>
            <pc:sldMk cId="2101689739" sldId="292"/>
            <ac:spMk id="3" creationId="{B4B7E255-5092-48FD-BF59-6438CD56A7D5}"/>
          </ac:spMkLst>
        </pc:spChg>
        <pc:spChg chg="del">
          <ac:chgData name="김동휘" userId="6af1d66b-cd20-4798-a8bd-2b35be7b2621" providerId="ADAL" clId="{1B488F61-6A38-4380-B554-C352B4304D3B}" dt="2023-06-15T08:01:56.764" v="941" actId="478"/>
          <ac:spMkLst>
            <pc:docMk/>
            <pc:sldMk cId="2101689739" sldId="292"/>
            <ac:spMk id="4" creationId="{682BF420-6D63-41C6-A24C-FD8FEA981386}"/>
          </ac:spMkLst>
        </pc:spChg>
        <pc:spChg chg="add mod">
          <ac:chgData name="김동휘" userId="6af1d66b-cd20-4798-a8bd-2b35be7b2621" providerId="ADAL" clId="{1B488F61-6A38-4380-B554-C352B4304D3B}" dt="2023-06-20T04:29:11.579" v="3738" actId="20577"/>
          <ac:spMkLst>
            <pc:docMk/>
            <pc:sldMk cId="2101689739" sldId="292"/>
            <ac:spMk id="7" creationId="{77538FE8-521D-446E-8D65-14A4E61083D4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8" creationId="{7F033B85-53ED-45F7-8B3D-7B3BCF3D3F5C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9" creationId="{B889338B-308D-4FCF-B4CE-513D94F512C1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21" creationId="{6D62A1BF-513C-4F06-8002-EB5E5A1C2E37}"/>
          </ac:spMkLst>
        </pc:spChg>
        <pc:spChg chg="add mod">
          <ac:chgData name="김동휘" userId="6af1d66b-cd20-4798-a8bd-2b35be7b2621" providerId="ADAL" clId="{1B488F61-6A38-4380-B554-C352B4304D3B}" dt="2023-06-15T08:51:32.465" v="1415" actId="20577"/>
          <ac:spMkLst>
            <pc:docMk/>
            <pc:sldMk cId="2101689739" sldId="292"/>
            <ac:spMk id="22" creationId="{23D17E1E-050C-413D-8E54-C9CF75DEC1D6}"/>
          </ac:spMkLst>
        </pc:spChg>
        <pc:spChg chg="add mod">
          <ac:chgData name="김동휘" userId="6af1d66b-cd20-4798-a8bd-2b35be7b2621" providerId="ADAL" clId="{1B488F61-6A38-4380-B554-C352B4304D3B}" dt="2023-06-15T08:51:28.831" v="1404" actId="20577"/>
          <ac:spMkLst>
            <pc:docMk/>
            <pc:sldMk cId="2101689739" sldId="292"/>
            <ac:spMk id="23" creationId="{748EDDE5-8C53-4656-8EC8-8C94784C7BB6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26" creationId="{E43242ED-4660-42C2-AAEA-F8D1FB381AAA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27" creationId="{E4BF47E0-3A46-4A68-8E0C-CA12D809C7D3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33" creationId="{2F4081F6-D3B2-4715-80E2-AD421C217DFF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43" creationId="{1B7F270B-32CB-40E6-835D-E3A0C177A7BF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45" creationId="{ECD57B9A-CE4E-4ACF-8676-30EE55B75A7F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47" creationId="{9E2F51F0-B380-497A-A789-83619BD9FC64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49" creationId="{BB9F067D-FC2E-4B39-8363-D7B25B7FD176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51" creationId="{D8D5CAAE-33E5-453C-BFF5-CF792E90ED9A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53" creationId="{B81111E4-4B85-4406-8CB2-1EA2D0A1C2F8}"/>
          </ac:spMkLst>
        </pc:spChg>
        <pc:spChg chg="add">
          <ac:chgData name="김동휘" userId="6af1d66b-cd20-4798-a8bd-2b35be7b2621" providerId="ADAL" clId="{1B488F61-6A38-4380-B554-C352B4304D3B}" dt="2023-06-15T08:01:57.339" v="942"/>
          <ac:spMkLst>
            <pc:docMk/>
            <pc:sldMk cId="2101689739" sldId="292"/>
            <ac:spMk id="54" creationId="{90960B40-E1E2-4F82-BBE5-E66A3CF2D4EF}"/>
          </ac:spMkLst>
        </pc:sp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0" creationId="{1C8B8A2F-F60F-4698-8B01-A283E027BC01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1" creationId="{206C3ABF-7B89-4BEA-8D3E-A576DA7F7F8F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2" creationId="{994285F3-99CF-42F6-9C04-4397C83ECC1F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3" creationId="{7C7BB64A-BC73-4D56-90D0-6CF8ECBBEB5A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4" creationId="{7C3CAD1C-CC7F-47EF-91E2-23AE16A3C5B4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5" creationId="{CB481803-B725-47C7-B53A-A8374A1E4B1C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6" creationId="{76A5C9E6-6563-47E3-ADC8-A510E6B2B0E8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7" creationId="{2DF6DF36-6B58-4D5F-BA5C-DCB6626A738A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8" creationId="{FA9FF6FF-F82D-48C4-86BB-74231073418E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19" creationId="{56B2B403-E2BE-4F28-8A63-CB79852912EB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20" creationId="{42178613-36B9-404F-86FE-1BEC1DDBE7B9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24" creationId="{ED4EB0EC-2920-4BAA-9D78-529D03382781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25" creationId="{9F7B83FB-A475-4940-9BE2-BC9BDA1A2062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28" creationId="{7716A370-2E5A-402E-97B4-E101CC4E1657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29" creationId="{4031D185-62B0-416E-8ED9-903616702F9B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0" creationId="{900873AB-2E24-4904-A6B7-375E004EA113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1" creationId="{933A1334-2135-4DD3-BE4F-052CEA602960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2" creationId="{12449152-E0CA-4476-9F84-3283CDAD01C1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4" creationId="{1522A5E5-454E-4D69-891C-4E8F6FB4D7C1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5" creationId="{70B76A34-D934-4F3E-96DB-85CEBF2DB110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6" creationId="{FE032E03-BC1C-4E8E-9EAE-E211C0C15B6F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7" creationId="{CBCAA0DE-D78E-4022-8150-23EFD3B99A38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8" creationId="{30069F4C-E0F3-43BF-800B-4A53877FF414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39" creationId="{9995636F-6B7D-4F27-B188-ED7E88584E30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0" creationId="{35327D72-6E36-4672-8327-F394F226C5B4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1" creationId="{157B90BE-D2B0-4D8F-8A13-EEA9898B5832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2" creationId="{C060DB60-4255-4C66-9F56-96E99F51ECFE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4" creationId="{88644FF7-A171-47C4-A3EF-8A5C36605E6A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6" creationId="{AEC1C15B-AD1F-4F21-A83E-68082ABBB104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48" creationId="{2CC0C306-2DCC-421F-A607-B56A5936C5B0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50" creationId="{35FA83BF-C60B-403F-B9A7-21E6FEF5507A}"/>
          </ac:cxnSpMkLst>
        </pc:cxnChg>
        <pc:cxnChg chg="add">
          <ac:chgData name="김동휘" userId="6af1d66b-cd20-4798-a8bd-2b35be7b2621" providerId="ADAL" clId="{1B488F61-6A38-4380-B554-C352B4304D3B}" dt="2023-06-15T08:01:57.339" v="942"/>
          <ac:cxnSpMkLst>
            <pc:docMk/>
            <pc:sldMk cId="2101689739" sldId="292"/>
            <ac:cxnSpMk id="52" creationId="{D8341B9E-B7A9-4F37-8064-EE5EB7027322}"/>
          </ac:cxnSpMkLst>
        </pc:cxnChg>
      </pc:sldChg>
      <pc:sldChg chg="addSp delSp modSp add">
        <pc:chgData name="김동휘" userId="6af1d66b-cd20-4798-a8bd-2b35be7b2621" providerId="ADAL" clId="{1B488F61-6A38-4380-B554-C352B4304D3B}" dt="2023-06-16T13:13:52.239" v="2589"/>
        <pc:sldMkLst>
          <pc:docMk/>
          <pc:sldMk cId="3644352418" sldId="293"/>
        </pc:sldMkLst>
        <pc:spChg chg="mod">
          <ac:chgData name="김동휘" userId="6af1d66b-cd20-4798-a8bd-2b35be7b2621" providerId="ADAL" clId="{1B488F61-6A38-4380-B554-C352B4304D3B}" dt="2023-06-16T13:13:52.239" v="2589"/>
          <ac:spMkLst>
            <pc:docMk/>
            <pc:sldMk cId="3644352418" sldId="293"/>
            <ac:spMk id="4" creationId="{D90EF535-D96F-46D2-9FBC-8B30AD934AFE}"/>
          </ac:spMkLst>
        </pc:spChg>
        <pc:spChg chg="add mod">
          <ac:chgData name="김동휘" userId="6af1d66b-cd20-4798-a8bd-2b35be7b2621" providerId="ADAL" clId="{1B488F61-6A38-4380-B554-C352B4304D3B}" dt="2023-06-15T09:09:04.480" v="1979" actId="1076"/>
          <ac:spMkLst>
            <pc:docMk/>
            <pc:sldMk cId="3644352418" sldId="293"/>
            <ac:spMk id="652" creationId="{1883811D-631E-4A47-AA35-4C5F8E7494EA}"/>
          </ac:spMkLst>
        </pc:spChg>
        <pc:grpChg chg="add del">
          <ac:chgData name="김동휘" userId="6af1d66b-cd20-4798-a8bd-2b35be7b2621" providerId="ADAL" clId="{1B488F61-6A38-4380-B554-C352B4304D3B}" dt="2023-06-15T09:07:44.964" v="1876"/>
          <ac:grpSpMkLst>
            <pc:docMk/>
            <pc:sldMk cId="3644352418" sldId="293"/>
            <ac:grpSpMk id="8" creationId="{0B83A474-AB0A-4E9A-B61B-C0FD7B38A391}"/>
          </ac:grpSpMkLst>
        </pc:grpChg>
        <pc:graphicFrameChg chg="del">
          <ac:chgData name="김동휘" userId="6af1d66b-cd20-4798-a8bd-2b35be7b2621" providerId="ADAL" clId="{1B488F61-6A38-4380-B554-C352B4304D3B}" dt="2023-06-15T09:01:17.592" v="1845" actId="478"/>
          <ac:graphicFrameMkLst>
            <pc:docMk/>
            <pc:sldMk cId="3644352418" sldId="293"/>
            <ac:graphicFrameMk id="7" creationId="{89F404DB-D968-4323-802C-592E0D71C1EC}"/>
          </ac:graphicFrameMkLst>
        </pc:graphicFrameChg>
        <pc:picChg chg="add mod">
          <ac:chgData name="김동휘" userId="6af1d66b-cd20-4798-a8bd-2b35be7b2621" providerId="ADAL" clId="{1B488F61-6A38-4380-B554-C352B4304D3B}" dt="2023-06-15T09:07:55.945" v="1881" actId="1076"/>
          <ac:picMkLst>
            <pc:docMk/>
            <pc:sldMk cId="3644352418" sldId="293"/>
            <ac:picMk id="651" creationId="{B9F49D7D-2B9D-4673-8CCE-C1D84BE4E5DF}"/>
          </ac:picMkLst>
        </pc:picChg>
      </pc:sldChg>
      <pc:sldMasterChg chg="modSldLayout">
        <pc:chgData name="김동휘" userId="6af1d66b-cd20-4798-a8bd-2b35be7b2621" providerId="ADAL" clId="{1B488F61-6A38-4380-B554-C352B4304D3B}" dt="2023-06-15T08:00:34.729" v="901" actId="1038"/>
        <pc:sldMasterMkLst>
          <pc:docMk/>
          <pc:sldMasterMk cId="2468193827" sldId="2147483660"/>
        </pc:sldMasterMkLst>
        <pc:sldLayoutChg chg="addSp delSp modSp">
          <pc:chgData name="김동휘" userId="6af1d66b-cd20-4798-a8bd-2b35be7b2621" providerId="ADAL" clId="{1B488F61-6A38-4380-B554-C352B4304D3B}" dt="2023-06-15T08:00:34.729" v="901" actId="1038"/>
          <pc:sldLayoutMkLst>
            <pc:docMk/>
            <pc:sldMasterMk cId="2468193827" sldId="2147483660"/>
            <pc:sldLayoutMk cId="640784182" sldId="2147483672"/>
          </pc:sldLayoutMkLst>
          <pc:spChg chg="add del mod">
            <ac:chgData name="김동휘" userId="6af1d66b-cd20-4798-a8bd-2b35be7b2621" providerId="ADAL" clId="{1B488F61-6A38-4380-B554-C352B4304D3B}" dt="2023-06-15T07:59:58.110" v="871" actId="478"/>
            <ac:spMkLst>
              <pc:docMk/>
              <pc:sldMasterMk cId="2468193827" sldId="2147483660"/>
              <pc:sldLayoutMk cId="640784182" sldId="2147483672"/>
              <ac:spMk id="4" creationId="{5021D408-C0BC-4B67-A430-8018392A7245}"/>
            </ac:spMkLst>
          </pc:spChg>
          <pc:spChg chg="add mod">
            <ac:chgData name="김동휘" userId="6af1d66b-cd20-4798-a8bd-2b35be7b2621" providerId="ADAL" clId="{1B488F61-6A38-4380-B554-C352B4304D3B}" dt="2023-06-15T08:00:18.799" v="874"/>
            <ac:spMkLst>
              <pc:docMk/>
              <pc:sldMasterMk cId="2468193827" sldId="2147483660"/>
              <pc:sldLayoutMk cId="640784182" sldId="2147483672"/>
              <ac:spMk id="28" creationId="{35C689C0-91C7-451B-B96A-BF1630873648}"/>
            </ac:spMkLst>
          </pc:spChg>
          <pc:spChg chg="mod">
            <ac:chgData name="김동휘" userId="6af1d66b-cd20-4798-a8bd-2b35be7b2621" providerId="ADAL" clId="{1B488F61-6A38-4380-B554-C352B4304D3B}" dt="2023-06-15T08:00:24.539" v="877" actId="20577"/>
            <ac:spMkLst>
              <pc:docMk/>
              <pc:sldMasterMk cId="2468193827" sldId="2147483660"/>
              <pc:sldLayoutMk cId="640784182" sldId="2147483672"/>
              <ac:spMk id="31" creationId="{417DF895-E816-6D65-D0B6-0762060F729B}"/>
            </ac:spMkLst>
          </pc:spChg>
          <pc:spChg chg="mod">
            <ac:chgData name="김동휘" userId="6af1d66b-cd20-4798-a8bd-2b35be7b2621" providerId="ADAL" clId="{1B488F61-6A38-4380-B554-C352B4304D3B}" dt="2023-06-15T08:00:22.210" v="876" actId="20577"/>
            <ac:spMkLst>
              <pc:docMk/>
              <pc:sldMasterMk cId="2468193827" sldId="2147483660"/>
              <pc:sldLayoutMk cId="640784182" sldId="2147483672"/>
              <ac:spMk id="41" creationId="{6553CF6A-E229-BA5E-034D-F3BAD7F9E427}"/>
            </ac:spMkLst>
          </pc:spChg>
          <pc:spChg chg="mod">
            <ac:chgData name="김동휘" userId="6af1d66b-cd20-4798-a8bd-2b35be7b2621" providerId="ADAL" clId="{1B488F61-6A38-4380-B554-C352B4304D3B}" dt="2023-06-15T08:00:34.729" v="901" actId="1038"/>
            <ac:spMkLst>
              <pc:docMk/>
              <pc:sldMasterMk cId="2468193827" sldId="2147483660"/>
              <pc:sldLayoutMk cId="640784182" sldId="2147483672"/>
              <ac:spMk id="42" creationId="{1FFA1084-44D9-5561-3A5E-3CCEDA1D78AB}"/>
            </ac:spMkLst>
          </pc:spChg>
        </pc:sldLayoutChg>
      </pc:sldMasterChg>
    </pc:docChg>
  </pc:docChgLst>
  <pc:docChgLst>
    <pc:chgData name="김동휘" userId="6af1d66b-cd20-4798-a8bd-2b35be7b2621" providerId="ADAL" clId="{B03B9DE8-CE54-41B1-979B-C493ED802368}"/>
    <pc:docChg chg="undo custSel addSld delSld modSld sldOrd modMainMaster">
      <pc:chgData name="김동휘" userId="6af1d66b-cd20-4798-a8bd-2b35be7b2621" providerId="ADAL" clId="{B03B9DE8-CE54-41B1-979B-C493ED802368}" dt="2023-06-13T07:18:26.133" v="1916" actId="12788"/>
      <pc:docMkLst>
        <pc:docMk/>
      </pc:docMkLst>
      <pc:sldChg chg="addSp modSp">
        <pc:chgData name="김동휘" userId="6af1d66b-cd20-4798-a8bd-2b35be7b2621" providerId="ADAL" clId="{B03B9DE8-CE54-41B1-979B-C493ED802368}" dt="2023-06-13T04:21:42.696" v="528"/>
        <pc:sldMkLst>
          <pc:docMk/>
          <pc:sldMk cId="2012381886" sldId="273"/>
        </pc:sldMkLst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012381886" sldId="273"/>
            <ac:spMk id="2" creationId="{64612581-8E96-DCAF-CB22-B2FCAD0661F2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012381886" sldId="273"/>
            <ac:spMk id="3" creationId="{6C073A8F-2C28-891B-F921-3089612CC9D2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012381886" sldId="273"/>
            <ac:spMk id="7" creationId="{33A1CE2B-3A99-712B-D97D-EF5B37DD4FD8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012381886" sldId="273"/>
            <ac:spMk id="8" creationId="{B2927CFD-3AB5-4841-88EF-1ABDE1F2DE35}"/>
          </ac:spMkLst>
        </pc:spChg>
        <pc:spChg chg="mod">
          <ac:chgData name="김동휘" userId="6af1d66b-cd20-4798-a8bd-2b35be7b2621" providerId="ADAL" clId="{B03B9DE8-CE54-41B1-979B-C493ED802368}" dt="2023-06-13T01:56:18.438" v="232"/>
          <ac:spMkLst>
            <pc:docMk/>
            <pc:sldMk cId="2012381886" sldId="273"/>
            <ac:spMk id="9" creationId="{ABB05DBE-2E50-E651-1F1D-FC228EA6A0E7}"/>
          </ac:spMkLst>
        </pc:spChg>
        <pc:grpChg chg="add mod">
          <ac:chgData name="김동휘" userId="6af1d66b-cd20-4798-a8bd-2b35be7b2621" providerId="ADAL" clId="{B03B9DE8-CE54-41B1-979B-C493ED802368}" dt="2023-06-13T04:21:42.696" v="528"/>
          <ac:grpSpMkLst>
            <pc:docMk/>
            <pc:sldMk cId="2012381886" sldId="273"/>
            <ac:grpSpMk id="10" creationId="{E50D0EED-76B1-472A-99C5-A385E7D167D0}"/>
          </ac:grpSpMkLst>
        </pc:grpChg>
      </pc:sldChg>
      <pc:sldChg chg="addSp delSp modSp">
        <pc:chgData name="김동휘" userId="6af1d66b-cd20-4798-a8bd-2b35be7b2621" providerId="ADAL" clId="{B03B9DE8-CE54-41B1-979B-C493ED802368}" dt="2023-06-13T04:21:42.696" v="528"/>
        <pc:sldMkLst>
          <pc:docMk/>
          <pc:sldMk cId="2665175056" sldId="276"/>
        </pc:sldMkLst>
        <pc:spChg chg="add mod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5" creationId="{0995A096-4E15-46F3-82D9-521A7CF5524E}"/>
          </ac:spMkLst>
        </pc:spChg>
        <pc:spChg chg="add mod">
          <ac:chgData name="김동휘" userId="6af1d66b-cd20-4798-a8bd-2b35be7b2621" providerId="ADAL" clId="{B03B9DE8-CE54-41B1-979B-C493ED802368}" dt="2023-06-13T04:21:42.696" v="528"/>
          <ac:spMkLst>
            <pc:docMk/>
            <pc:sldMk cId="2665175056" sldId="276"/>
            <ac:spMk id="7" creationId="{D0BC8AA2-EFA6-49B5-B420-49530B9499E3}"/>
          </ac:spMkLst>
        </pc:spChg>
        <pc:spChg chg="add mod">
          <ac:chgData name="김동휘" userId="6af1d66b-cd20-4798-a8bd-2b35be7b2621" providerId="ADAL" clId="{B03B9DE8-CE54-41B1-979B-C493ED802368}" dt="2023-06-13T04:21:42.696" v="528"/>
          <ac:spMkLst>
            <pc:docMk/>
            <pc:sldMk cId="2665175056" sldId="276"/>
            <ac:spMk id="9" creationId="{AC5233C9-66ED-4AC5-BC81-9168FBC10E87}"/>
          </ac:spMkLst>
        </pc:spChg>
        <pc:spChg chg="add mod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11" creationId="{80083229-1F89-455D-9935-83555283FEE6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665175056" sldId="276"/>
            <ac:spMk id="39" creationId="{E894CD5A-3AF8-F4F9-356D-124361092919}"/>
          </ac:spMkLst>
        </pc:spChg>
        <pc:spChg chg="del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45" creationId="{69A56E4F-04DA-786F-5072-6843ABD07E13}"/>
          </ac:spMkLst>
        </pc:spChg>
        <pc:spChg chg="del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46" creationId="{6035DB89-1DCB-0D80-B473-C4FEB89C9D0D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665175056" sldId="276"/>
            <ac:spMk id="48" creationId="{37EF7492-AEE7-C54B-174F-C21CDEEC817A}"/>
          </ac:spMkLst>
        </pc:spChg>
        <pc:spChg chg="del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49" creationId="{95B138E5-9B8D-937C-8369-779C6693C77A}"/>
          </ac:spMkLst>
        </pc:spChg>
        <pc:spChg chg="del">
          <ac:chgData name="김동휘" userId="6af1d66b-cd20-4798-a8bd-2b35be7b2621" providerId="ADAL" clId="{B03B9DE8-CE54-41B1-979B-C493ED802368}" dt="2023-06-13T04:17:42.868" v="322" actId="478"/>
          <ac:spMkLst>
            <pc:docMk/>
            <pc:sldMk cId="2665175056" sldId="276"/>
            <ac:spMk id="50" creationId="{41C873E9-FADA-245A-58C3-3A3F99ED5D5D}"/>
          </ac:spMkLst>
        </pc:spChg>
      </pc:sldChg>
      <pc:sldChg chg="addSp modSp">
        <pc:chgData name="김동휘" userId="6af1d66b-cd20-4798-a8bd-2b35be7b2621" providerId="ADAL" clId="{B03B9DE8-CE54-41B1-979B-C493ED802368}" dt="2023-06-13T04:21:42.696" v="528"/>
        <pc:sldMkLst>
          <pc:docMk/>
          <pc:sldMk cId="2495724255" sldId="278"/>
        </pc:sldMkLst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2495724255" sldId="278"/>
            <ac:spMk id="7" creationId="{8D0D02DB-2FC2-98F1-1597-55D67B6B0FFA}"/>
          </ac:spMkLst>
        </pc:spChg>
        <pc:spChg chg="mod">
          <ac:chgData name="김동휘" userId="6af1d66b-cd20-4798-a8bd-2b35be7b2621" providerId="ADAL" clId="{B03B9DE8-CE54-41B1-979B-C493ED802368}" dt="2023-06-13T04:19:37.915" v="487" actId="14100"/>
          <ac:spMkLst>
            <pc:docMk/>
            <pc:sldMk cId="2495724255" sldId="278"/>
            <ac:spMk id="12" creationId="{988A1FCC-9EB2-4F15-AB91-FD00C3E2D5CD}"/>
          </ac:spMkLst>
        </pc:spChg>
        <pc:spChg chg="mod">
          <ac:chgData name="김동휘" userId="6af1d66b-cd20-4798-a8bd-2b35be7b2621" providerId="ADAL" clId="{B03B9DE8-CE54-41B1-979B-C493ED802368}" dt="2023-06-13T04:19:33.387" v="486" actId="1076"/>
          <ac:spMkLst>
            <pc:docMk/>
            <pc:sldMk cId="2495724255" sldId="278"/>
            <ac:spMk id="16" creationId="{571DC3B7-9948-4F1E-BB99-A2995597B21D}"/>
          </ac:spMkLst>
        </pc:spChg>
        <pc:spChg chg="mod">
          <ac:chgData name="김동휘" userId="6af1d66b-cd20-4798-a8bd-2b35be7b2621" providerId="ADAL" clId="{B03B9DE8-CE54-41B1-979B-C493ED802368}" dt="2023-06-13T04:18:33.210" v="404"/>
          <ac:spMkLst>
            <pc:docMk/>
            <pc:sldMk cId="2495724255" sldId="278"/>
            <ac:spMk id="18" creationId="{902E17C3-FB84-81EF-1630-074C6DC2E68F}"/>
          </ac:spMkLst>
        </pc:spChg>
        <pc:spChg chg="mod">
          <ac:chgData name="김동휘" userId="6af1d66b-cd20-4798-a8bd-2b35be7b2621" providerId="ADAL" clId="{B03B9DE8-CE54-41B1-979B-C493ED802368}" dt="2023-06-13T04:19:28.866" v="484" actId="1076"/>
          <ac:spMkLst>
            <pc:docMk/>
            <pc:sldMk cId="2495724255" sldId="278"/>
            <ac:spMk id="20" creationId="{C03E2C2C-C845-4792-9BB3-6696E84C9974}"/>
          </ac:spMkLst>
        </pc:spChg>
        <pc:grpChg chg="add mod">
          <ac:chgData name="김동휘" userId="6af1d66b-cd20-4798-a8bd-2b35be7b2621" providerId="ADAL" clId="{B03B9DE8-CE54-41B1-979B-C493ED802368}" dt="2023-06-13T04:21:42.696" v="528"/>
          <ac:grpSpMkLst>
            <pc:docMk/>
            <pc:sldMk cId="2495724255" sldId="278"/>
            <ac:grpSpMk id="8" creationId="{DBCB4BAB-4BC1-444E-8CC6-55E369E7AB56}"/>
          </ac:grpSpMkLst>
        </pc:grpChg>
        <pc:grpChg chg="mod">
          <ac:chgData name="김동휘" userId="6af1d66b-cd20-4798-a8bd-2b35be7b2621" providerId="ADAL" clId="{B03B9DE8-CE54-41B1-979B-C493ED802368}" dt="2023-06-13T04:21:42.696" v="528"/>
          <ac:grpSpMkLst>
            <pc:docMk/>
            <pc:sldMk cId="2495724255" sldId="278"/>
            <ac:grpSpMk id="9" creationId="{A5FE8AAE-6690-4642-A137-29802F80252D}"/>
          </ac:grpSpMkLst>
        </pc:grpChg>
        <pc:grpChg chg="mod">
          <ac:chgData name="김동휘" userId="6af1d66b-cd20-4798-a8bd-2b35be7b2621" providerId="ADAL" clId="{B03B9DE8-CE54-41B1-979B-C493ED802368}" dt="2023-06-13T04:21:42.696" v="528"/>
          <ac:grpSpMkLst>
            <pc:docMk/>
            <pc:sldMk cId="2495724255" sldId="278"/>
            <ac:grpSpMk id="14" creationId="{F2637CE1-6448-4643-B6CC-A09FF1CB7115}"/>
          </ac:grpSpMkLst>
        </pc:grpChg>
      </pc:sldChg>
      <pc:sldChg chg="modSp">
        <pc:chgData name="김동휘" userId="6af1d66b-cd20-4798-a8bd-2b35be7b2621" providerId="ADAL" clId="{B03B9DE8-CE54-41B1-979B-C493ED802368}" dt="2023-06-13T04:21:42.696" v="528"/>
        <pc:sldMkLst>
          <pc:docMk/>
          <pc:sldMk cId="1278739003" sldId="282"/>
        </pc:sldMkLst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278739003" sldId="282"/>
            <ac:spMk id="4" creationId="{61A9327A-C73D-9BE5-2667-9D7EF16A3101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278739003" sldId="282"/>
            <ac:spMk id="5" creationId="{A0D78B95-2CE9-4BC6-D546-2BF7AB06356F}"/>
          </ac:spMkLst>
        </pc:spChg>
      </pc:sldChg>
      <pc:sldChg chg="modSp ord">
        <pc:chgData name="김동휘" userId="6af1d66b-cd20-4798-a8bd-2b35be7b2621" providerId="ADAL" clId="{B03B9DE8-CE54-41B1-979B-C493ED802368}" dt="2023-06-13T06:31:14.809" v="1175"/>
        <pc:sldMkLst>
          <pc:docMk/>
          <pc:sldMk cId="1926618058" sldId="284"/>
        </pc:sldMkLst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7" creationId="{BAB86BD0-F3B0-12FB-C261-706F40E5DA2A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8" creationId="{AFE9FDB6-2575-3EAC-7007-D53CDECC4376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9" creationId="{8F32B6E9-7DFE-F1DE-776B-D02033F3C6A8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10" creationId="{113BFE09-5B35-670A-F03E-500CDE1FDE7D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15" creationId="{E42CFE7D-7E39-BDDD-146E-843D2AA7E51E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19" creationId="{817D36B5-FAAB-23D1-8BFD-38CCE3B71DF1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22" creationId="{3CADB17A-FA09-A31D-357F-7649490A2D3F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k cId="1926618058" sldId="284"/>
            <ac:spMk id="24" creationId="{C485C8B8-7795-6DE3-3912-1F9F86D92B69}"/>
          </ac:spMkLst>
        </pc:spChg>
        <pc:graphicFrameChg chg="mod">
          <ac:chgData name="김동휘" userId="6af1d66b-cd20-4798-a8bd-2b35be7b2621" providerId="ADAL" clId="{B03B9DE8-CE54-41B1-979B-C493ED802368}" dt="2023-06-13T04:21:42.696" v="528"/>
          <ac:graphicFrameMkLst>
            <pc:docMk/>
            <pc:sldMk cId="1926618058" sldId="284"/>
            <ac:graphicFrameMk id="16" creationId="{18C0FD55-49C5-324E-2E01-AFACE13C1ED0}"/>
          </ac:graphicFrameMkLst>
        </pc:graphicFrameChg>
        <pc:graphicFrameChg chg="mod">
          <ac:chgData name="김동휘" userId="6af1d66b-cd20-4798-a8bd-2b35be7b2621" providerId="ADAL" clId="{B03B9DE8-CE54-41B1-979B-C493ED802368}" dt="2023-06-13T04:21:42.696" v="528"/>
          <ac:graphicFrameMkLst>
            <pc:docMk/>
            <pc:sldMk cId="1926618058" sldId="284"/>
            <ac:graphicFrameMk id="20" creationId="{19C9363C-E8F4-E99D-801C-CCD386614208}"/>
          </ac:graphicFrameMkLst>
        </pc:graphicFrameChg>
        <pc:cxnChg chg="mod">
          <ac:chgData name="김동휘" userId="6af1d66b-cd20-4798-a8bd-2b35be7b2621" providerId="ADAL" clId="{B03B9DE8-CE54-41B1-979B-C493ED802368}" dt="2023-06-13T04:21:42.696" v="528"/>
          <ac:cxnSpMkLst>
            <pc:docMk/>
            <pc:sldMk cId="1926618058" sldId="284"/>
            <ac:cxnSpMk id="12" creationId="{15AD28BF-DE29-EDAB-E859-D34777A79ACF}"/>
          </ac:cxnSpMkLst>
        </pc:cxnChg>
      </pc:sldChg>
      <pc:sldChg chg="addSp delSp modSp add">
        <pc:chgData name="김동휘" userId="6af1d66b-cd20-4798-a8bd-2b35be7b2621" providerId="ADAL" clId="{B03B9DE8-CE54-41B1-979B-C493ED802368}" dt="2023-06-13T04:23:40.701" v="723" actId="207"/>
        <pc:sldMkLst>
          <pc:docMk/>
          <pc:sldMk cId="2400531055" sldId="287"/>
        </pc:sldMkLst>
        <pc:spChg chg="mod">
          <ac:chgData name="김동휘" userId="6af1d66b-cd20-4798-a8bd-2b35be7b2621" providerId="ADAL" clId="{B03B9DE8-CE54-41B1-979B-C493ED802368}" dt="2023-06-13T04:22:32.050" v="566" actId="20577"/>
          <ac:spMkLst>
            <pc:docMk/>
            <pc:sldMk cId="2400531055" sldId="287"/>
            <ac:spMk id="3" creationId="{B306AEC6-B3B6-40CA-BA44-C42F0233C348}"/>
          </ac:spMkLst>
        </pc:spChg>
        <pc:spChg chg="del">
          <ac:chgData name="김동휘" userId="6af1d66b-cd20-4798-a8bd-2b35be7b2621" providerId="ADAL" clId="{B03B9DE8-CE54-41B1-979B-C493ED802368}" dt="2023-06-13T04:22:18.619" v="534" actId="478"/>
          <ac:spMkLst>
            <pc:docMk/>
            <pc:sldMk cId="2400531055" sldId="287"/>
            <ac:spMk id="4" creationId="{7CD5CBA2-9C42-419D-AC14-0560741336B5}"/>
          </ac:spMkLst>
        </pc:spChg>
        <pc:spChg chg="add mod">
          <ac:chgData name="김동휘" userId="6af1d66b-cd20-4798-a8bd-2b35be7b2621" providerId="ADAL" clId="{B03B9DE8-CE54-41B1-979B-C493ED802368}" dt="2023-06-13T04:23:40.701" v="723" actId="207"/>
          <ac:spMkLst>
            <pc:docMk/>
            <pc:sldMk cId="2400531055" sldId="287"/>
            <ac:spMk id="8" creationId="{35F54388-A83F-406F-A9FF-8364E889F0D9}"/>
          </ac:spMkLst>
        </pc:spChg>
        <pc:picChg chg="add">
          <ac:chgData name="김동휘" userId="6af1d66b-cd20-4798-a8bd-2b35be7b2621" providerId="ADAL" clId="{B03B9DE8-CE54-41B1-979B-C493ED802368}" dt="2023-06-13T04:22:17.095" v="533"/>
          <ac:picMkLst>
            <pc:docMk/>
            <pc:sldMk cId="2400531055" sldId="287"/>
            <ac:picMk id="7" creationId="{9999C257-9C33-4017-8507-80E4BC693A51}"/>
          </ac:picMkLst>
        </pc:picChg>
      </pc:sldChg>
      <pc:sldChg chg="delSp modSp add">
        <pc:chgData name="김동휘" userId="6af1d66b-cd20-4798-a8bd-2b35be7b2621" providerId="ADAL" clId="{B03B9DE8-CE54-41B1-979B-C493ED802368}" dt="2023-06-13T04:25:58.562" v="865" actId="207"/>
        <pc:sldMkLst>
          <pc:docMk/>
          <pc:sldMk cId="2942021071" sldId="288"/>
        </pc:sldMkLst>
        <pc:spChg chg="mod">
          <ac:chgData name="김동휘" userId="6af1d66b-cd20-4798-a8bd-2b35be7b2621" providerId="ADAL" clId="{B03B9DE8-CE54-41B1-979B-C493ED802368}" dt="2023-06-13T04:25:58.562" v="865" actId="207"/>
          <ac:spMkLst>
            <pc:docMk/>
            <pc:sldMk cId="2942021071" sldId="288"/>
            <ac:spMk id="8" creationId="{35F54388-A83F-406F-A9FF-8364E889F0D9}"/>
          </ac:spMkLst>
        </pc:spChg>
        <pc:picChg chg="del">
          <ac:chgData name="김동휘" userId="6af1d66b-cd20-4798-a8bd-2b35be7b2621" providerId="ADAL" clId="{B03B9DE8-CE54-41B1-979B-C493ED802368}" dt="2023-06-13T04:23:53.270" v="725" actId="478"/>
          <ac:picMkLst>
            <pc:docMk/>
            <pc:sldMk cId="2942021071" sldId="288"/>
            <ac:picMk id="7" creationId="{9999C257-9C33-4017-8507-80E4BC693A51}"/>
          </ac:picMkLst>
        </pc:picChg>
      </pc:sldChg>
      <pc:sldChg chg="addSp delSp modSp add">
        <pc:chgData name="김동휘" userId="6af1d66b-cd20-4798-a8bd-2b35be7b2621" providerId="ADAL" clId="{B03B9DE8-CE54-41B1-979B-C493ED802368}" dt="2023-06-13T07:18:26.133" v="1916" actId="12788"/>
        <pc:sldMkLst>
          <pc:docMk/>
          <pc:sldMk cId="3523820911" sldId="289"/>
        </pc:sldMkLst>
        <pc:spChg chg="mod">
          <ac:chgData name="김동휘" userId="6af1d66b-cd20-4798-a8bd-2b35be7b2621" providerId="ADAL" clId="{B03B9DE8-CE54-41B1-979B-C493ED802368}" dt="2023-06-13T04:30:55.619" v="1142" actId="20577"/>
          <ac:spMkLst>
            <pc:docMk/>
            <pc:sldMk cId="3523820911" sldId="289"/>
            <ac:spMk id="3" creationId="{3EAECE14-4E12-4334-924A-5E83D709ED7E}"/>
          </ac:spMkLst>
        </pc:spChg>
        <pc:spChg chg="mod">
          <ac:chgData name="김동휘" userId="6af1d66b-cd20-4798-a8bd-2b35be7b2621" providerId="ADAL" clId="{B03B9DE8-CE54-41B1-979B-C493ED802368}" dt="2023-06-13T07:18:19.458" v="1915" actId="20577"/>
          <ac:spMkLst>
            <pc:docMk/>
            <pc:sldMk cId="3523820911" sldId="289"/>
            <ac:spMk id="4" creationId="{D90EF535-D96F-46D2-9FBC-8B30AD934AFE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42" creationId="{AEE0D2BF-D282-41CE-B023-828EAE7C5212}"/>
          </ac:spMkLst>
        </pc:spChg>
        <pc:spChg chg="add del mod">
          <ac:chgData name="김동휘" userId="6af1d66b-cd20-4798-a8bd-2b35be7b2621" providerId="ADAL" clId="{B03B9DE8-CE54-41B1-979B-C493ED802368}" dt="2023-06-13T07:12:30.090" v="1576" actId="478"/>
          <ac:spMkLst>
            <pc:docMk/>
            <pc:sldMk cId="3523820911" sldId="289"/>
            <ac:spMk id="43" creationId="{80DA2750-628D-4051-BE1F-B3FC5A9FCDE2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44" creationId="{9572B232-271A-4B8B-B73D-1E50DCA269EA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64" creationId="{9FE0E1DC-32D4-476A-BC28-DD5FB182A27D}"/>
          </ac:spMkLst>
        </pc:spChg>
        <pc:spChg chg="add del mod">
          <ac:chgData name="김동휘" userId="6af1d66b-cd20-4798-a8bd-2b35be7b2621" providerId="ADAL" clId="{B03B9DE8-CE54-41B1-979B-C493ED802368}" dt="2023-06-13T07:11:57.665" v="1568" actId="478"/>
          <ac:spMkLst>
            <pc:docMk/>
            <pc:sldMk cId="3523820911" sldId="289"/>
            <ac:spMk id="65" creationId="{FF99516E-3A7C-477D-95DA-9BEBBEBC828F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66" creationId="{0075B8B7-9B84-42A4-9FE4-557886D6C283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67" creationId="{E002EF63-314A-4663-A246-07CE18A39D19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74" creationId="{CD211E1B-4731-424D-861B-C060961DDB24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75" creationId="{8AF2DD65-0E81-445B-9782-D0607EEC8732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86" creationId="{C46D9AFA-71DD-490C-BD5C-9CF2D168CC1D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00" creationId="{50789F2A-B84A-40D9-94BB-751DB37C65BF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02" creationId="{20C489ED-B001-4C73-B47E-A69B139B38F8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04" creationId="{BF95F452-A715-414B-8BCA-CB04C495B1BB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06" creationId="{88CC567C-8F42-4090-A53A-E6ED26702A1E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08" creationId="{43375DEF-0076-4C76-9706-7AD9A837FDED}"/>
          </ac:spMkLst>
        </pc:spChg>
        <pc:spChg chg="add mod">
          <ac:chgData name="김동휘" userId="6af1d66b-cd20-4798-a8bd-2b35be7b2621" providerId="ADAL" clId="{B03B9DE8-CE54-41B1-979B-C493ED802368}" dt="2023-06-13T07:17:51.225" v="1853" actId="1037"/>
          <ac:spMkLst>
            <pc:docMk/>
            <pc:sldMk cId="3523820911" sldId="289"/>
            <ac:spMk id="110" creationId="{B8F29625-FF22-45D8-B27A-B6DE7E466668}"/>
          </ac:spMkLst>
        </pc:spChg>
        <pc:spChg chg="add mod">
          <ac:chgData name="김동휘" userId="6af1d66b-cd20-4798-a8bd-2b35be7b2621" providerId="ADAL" clId="{B03B9DE8-CE54-41B1-979B-C493ED802368}" dt="2023-06-13T07:18:26.133" v="1916" actId="12788"/>
          <ac:spMkLst>
            <pc:docMk/>
            <pc:sldMk cId="3523820911" sldId="289"/>
            <ac:spMk id="112" creationId="{26B0071A-5683-4769-A28C-244AAF529F94}"/>
          </ac:spMkLst>
        </pc:spChg>
        <pc:grpChg chg="add del">
          <ac:chgData name="김동휘" userId="6af1d66b-cd20-4798-a8bd-2b35be7b2621" providerId="ADAL" clId="{B03B9DE8-CE54-41B1-979B-C493ED802368}" dt="2023-06-13T07:02:42.808" v="1490"/>
          <ac:grpSpMkLst>
            <pc:docMk/>
            <pc:sldMk cId="3523820911" sldId="289"/>
            <ac:grpSpMk id="7" creationId="{D413FD48-B904-4B63-ABFB-022158E29EC5}"/>
          </ac:grpSpMkLst>
        </pc:grp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46" creationId="{EB593FE9-AC51-46DB-A054-32F7B52BFD59}"/>
          </ac:cxnSpMkLst>
        </pc:cxnChg>
        <pc:cxnChg chg="add del mod">
          <ac:chgData name="김동휘" userId="6af1d66b-cd20-4798-a8bd-2b35be7b2621" providerId="ADAL" clId="{B03B9DE8-CE54-41B1-979B-C493ED802368}" dt="2023-06-13T07:08:12" v="1532" actId="478"/>
          <ac:cxnSpMkLst>
            <pc:docMk/>
            <pc:sldMk cId="3523820911" sldId="289"/>
            <ac:cxnSpMk id="49" creationId="{7E3FC460-BB02-469C-862E-AF771DBB20B6}"/>
          </ac:cxnSpMkLst>
        </pc:cxnChg>
        <pc:cxnChg chg="add del mod">
          <ac:chgData name="김동휘" userId="6af1d66b-cd20-4798-a8bd-2b35be7b2621" providerId="ADAL" clId="{B03B9DE8-CE54-41B1-979B-C493ED802368}" dt="2023-06-13T07:08:12.330" v="1533" actId="478"/>
          <ac:cxnSpMkLst>
            <pc:docMk/>
            <pc:sldMk cId="3523820911" sldId="289"/>
            <ac:cxnSpMk id="51" creationId="{E5B85E32-C98A-45C6-9453-5AD8DA624A4C}"/>
          </ac:cxnSpMkLst>
        </pc:cxnChg>
        <pc:cxnChg chg="add del mod">
          <ac:chgData name="김동휘" userId="6af1d66b-cd20-4798-a8bd-2b35be7b2621" providerId="ADAL" clId="{B03B9DE8-CE54-41B1-979B-C493ED802368}" dt="2023-06-13T07:08:13.014" v="1534" actId="478"/>
          <ac:cxnSpMkLst>
            <pc:docMk/>
            <pc:sldMk cId="3523820911" sldId="289"/>
            <ac:cxnSpMk id="52" creationId="{429F84DD-88EA-425D-BD2B-818DEE8AA896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4" creationId="{A2DE951C-3F71-4852-A8C6-D9531D9A7E07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5" creationId="{5DEC6516-C5E0-410B-A753-32B94D1686E4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6" creationId="{7048BD5F-4F8C-4201-A83A-37A0243FF673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7" creationId="{08BA9F9E-256A-473A-8E87-A97C735DED93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8" creationId="{F14841BB-7A19-44D4-A567-B6AE6F5C976A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59" creationId="{5778705A-2DD8-4BF2-AB14-FB4BFF6F4017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60" creationId="{3D227F67-07AE-4C5E-9B4B-1576887C8A21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61" creationId="{CFF365AB-B89D-42AA-9BFB-D92D073D65BB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62" creationId="{55056F61-7B57-4742-B7C5-92098BA95A3F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63" creationId="{8525E0EF-739F-4143-A759-1333A4FA3D23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68" creationId="{FBF55DB1-1FAD-41F9-945E-DA468D2262ED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71" creationId="{2A211E2C-C9CE-4A73-AB4E-91ADA121FB96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76" creationId="{9ECEE7AB-81FB-4161-9D47-FEFBFDF52D8C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77" creationId="{C91B19E6-7B3E-4D20-ADB8-95A1125992F2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78" creationId="{02BDF6AA-97F6-403B-BD75-319C4387B055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79" creationId="{C1E3861D-8BF6-48D1-81C2-C8B9BB361A7F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80" creationId="{7E170C31-44F7-4206-902F-6F1758D513BF}"/>
          </ac:cxnSpMkLst>
        </pc:cxnChg>
        <pc:cxnChg chg="add del mod">
          <ac:chgData name="김동휘" userId="6af1d66b-cd20-4798-a8bd-2b35be7b2621" providerId="ADAL" clId="{B03B9DE8-CE54-41B1-979B-C493ED802368}" dt="2023-06-13T07:16:07.672" v="1783" actId="478"/>
          <ac:cxnSpMkLst>
            <pc:docMk/>
            <pc:sldMk cId="3523820911" sldId="289"/>
            <ac:cxnSpMk id="81" creationId="{DC313E52-EFAB-4142-9570-CA9EF1B06F31}"/>
          </ac:cxnSpMkLst>
        </pc:cxnChg>
        <pc:cxnChg chg="add del mod">
          <ac:chgData name="김동휘" userId="6af1d66b-cd20-4798-a8bd-2b35be7b2621" providerId="ADAL" clId="{B03B9DE8-CE54-41B1-979B-C493ED802368}" dt="2023-06-13T07:16:07.672" v="1783" actId="478"/>
          <ac:cxnSpMkLst>
            <pc:docMk/>
            <pc:sldMk cId="3523820911" sldId="289"/>
            <ac:cxnSpMk id="82" creationId="{63F52DCB-8DCE-42DF-AE9F-21FA2433D58A}"/>
          </ac:cxnSpMkLst>
        </pc:cxnChg>
        <pc:cxnChg chg="add del mod">
          <ac:chgData name="김동휘" userId="6af1d66b-cd20-4798-a8bd-2b35be7b2621" providerId="ADAL" clId="{B03B9DE8-CE54-41B1-979B-C493ED802368}" dt="2023-06-13T07:16:07.672" v="1783" actId="478"/>
          <ac:cxnSpMkLst>
            <pc:docMk/>
            <pc:sldMk cId="3523820911" sldId="289"/>
            <ac:cxnSpMk id="83" creationId="{4953E3DB-46CE-4282-AB71-4DA1C86DED0A}"/>
          </ac:cxnSpMkLst>
        </pc:cxnChg>
        <pc:cxnChg chg="add del mod">
          <ac:chgData name="김동휘" userId="6af1d66b-cd20-4798-a8bd-2b35be7b2621" providerId="ADAL" clId="{B03B9DE8-CE54-41B1-979B-C493ED802368}" dt="2023-06-13T07:16:07.672" v="1783" actId="478"/>
          <ac:cxnSpMkLst>
            <pc:docMk/>
            <pc:sldMk cId="3523820911" sldId="289"/>
            <ac:cxnSpMk id="84" creationId="{A4BCBB8F-BF18-418B-83B2-BD058A3F859E}"/>
          </ac:cxnSpMkLst>
        </pc:cxnChg>
        <pc:cxnChg chg="add del mod">
          <ac:chgData name="김동휘" userId="6af1d66b-cd20-4798-a8bd-2b35be7b2621" providerId="ADAL" clId="{B03B9DE8-CE54-41B1-979B-C493ED802368}" dt="2023-06-13T07:16:07.672" v="1783" actId="478"/>
          <ac:cxnSpMkLst>
            <pc:docMk/>
            <pc:sldMk cId="3523820911" sldId="289"/>
            <ac:cxnSpMk id="85" creationId="{79B2F62D-F2ED-45F3-B479-458A20B4CD48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87" creationId="{53D6DE44-7147-4226-9B79-17DC54B6B33F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88" creationId="{5FF6D491-2CD7-4703-B8FA-F964D558EE99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89" creationId="{852546BF-CF44-4F66-8BCD-15EE12218043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0" creationId="{89165E3B-523A-46EE-920F-4AB6F066620E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1" creationId="{12FB1EC4-0DC2-4F4A-8E3D-5B6BD22339FD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2" creationId="{2F405231-C80A-4867-BFCA-F49899030ACC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4" creationId="{67078520-552E-454C-9619-983D2206B55E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5" creationId="{CBC4B824-A7FC-455B-96B4-D5F7C2523764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99" creationId="{D4F9B0F4-731A-4B09-8808-F67D20DA29FE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101" creationId="{3BE531F9-265E-4A39-9236-1CF0AA647DDD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103" creationId="{2659DE9D-49A8-4619-948D-F01EBDE6FA97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105" creationId="{8B267594-A2DC-41C7-9112-92E53FBFFF9A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107" creationId="{93DE2A20-8F85-46CC-A74D-2C0A9564CF51}"/>
          </ac:cxnSpMkLst>
        </pc:cxnChg>
        <pc:cxnChg chg="add mod">
          <ac:chgData name="김동휘" userId="6af1d66b-cd20-4798-a8bd-2b35be7b2621" providerId="ADAL" clId="{B03B9DE8-CE54-41B1-979B-C493ED802368}" dt="2023-06-13T07:17:51.225" v="1853" actId="1037"/>
          <ac:cxnSpMkLst>
            <pc:docMk/>
            <pc:sldMk cId="3523820911" sldId="289"/>
            <ac:cxnSpMk id="109" creationId="{D16E5C4E-2D72-4531-AB88-25AC4DAE3C20}"/>
          </ac:cxnSpMkLst>
        </pc:cxnChg>
      </pc:sldChg>
      <pc:sldMasterChg chg="modSp modSldLayout">
        <pc:chgData name="김동휘" userId="6af1d66b-cd20-4798-a8bd-2b35be7b2621" providerId="ADAL" clId="{B03B9DE8-CE54-41B1-979B-C493ED802368}" dt="2023-06-13T04:21:42.696" v="528"/>
        <pc:sldMasterMkLst>
          <pc:docMk/>
          <pc:sldMasterMk cId="2468193827" sldId="2147483660"/>
        </pc:sldMasterMkLst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asterMk cId="2468193827" sldId="2147483660"/>
            <ac:spMk id="2" creationId="{00000000-0000-0000-0000-000000000000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asterMk cId="2468193827" sldId="2147483660"/>
            <ac:spMk id="3" creationId="{00000000-0000-0000-0000-000000000000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asterMk cId="2468193827" sldId="2147483660"/>
            <ac:spMk id="4" creationId="{00000000-0000-0000-0000-000000000000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asterMk cId="2468193827" sldId="2147483660"/>
            <ac:spMk id="5" creationId="{00000000-0000-0000-0000-000000000000}"/>
          </ac:spMkLst>
        </pc:spChg>
        <pc:spChg chg="mod">
          <ac:chgData name="김동휘" userId="6af1d66b-cd20-4798-a8bd-2b35be7b2621" providerId="ADAL" clId="{B03B9DE8-CE54-41B1-979B-C493ED802368}" dt="2023-06-13T04:21:42.696" v="528"/>
          <ac:spMkLst>
            <pc:docMk/>
            <pc:sldMasterMk cId="2468193827" sldId="2147483660"/>
            <ac:spMk id="6" creationId="{00000000-0000-0000-0000-000000000000}"/>
          </ac:spMkLst>
        </pc:sp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3245212246" sldId="2147483661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245212246" sldId="2147483661"/>
              <ac:spMk id="22" creationId="{9C311BB0-6040-5EA1-92E0-776428543A69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245212246" sldId="2147483661"/>
              <ac:spMk id="24" creationId="{571457CF-E90F-BAEB-0346-0712E75350D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245212246" sldId="2147483661"/>
              <ac:spMk id="26" creationId="{BECDB2EE-02A9-AD04-BD63-29DC16A1DD4C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245212246" sldId="2147483661"/>
              <ac:spMk id="27" creationId="{DEE9EA35-ABF3-F6F7-0990-FD7D8D827E74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245212246" sldId="2147483661"/>
              <ac:spMk id="28" creationId="{B161A866-6188-0505-49B4-8225DB820BFA}"/>
            </ac:spMkLst>
          </pc:spChg>
          <pc:grpChg chg="mod">
            <ac:chgData name="김동휘" userId="6af1d66b-cd20-4798-a8bd-2b35be7b2621" providerId="ADAL" clId="{B03B9DE8-CE54-41B1-979B-C493ED802368}" dt="2023-06-13T04:21:42.696" v="528"/>
            <ac:grpSpMkLst>
              <pc:docMk/>
              <pc:sldMasterMk cId="2468193827" sldId="2147483660"/>
              <pc:sldLayoutMk cId="3245212246" sldId="2147483661"/>
              <ac:grpSpMk id="12" creationId="{9AE0FED0-23DE-31A1-4AFE-5D7CDAC44CE7}"/>
            </ac:grpSpMkLst>
          </pc:grpChg>
          <pc:graphicFrameChg chg="mod">
            <ac:chgData name="김동휘" userId="6af1d66b-cd20-4798-a8bd-2b35be7b2621" providerId="ADAL" clId="{B03B9DE8-CE54-41B1-979B-C493ED802368}" dt="2023-06-13T04:21:42.696" v="528"/>
            <ac:graphicFrameMkLst>
              <pc:docMk/>
              <pc:sldMasterMk cId="2468193827" sldId="2147483660"/>
              <pc:sldLayoutMk cId="3245212246" sldId="2147483661"/>
              <ac:graphicFrameMk id="19" creationId="{AD893057-FBC5-A2C0-2ED8-3E53C27D5F67}"/>
            </ac:graphicFrameMkLst>
          </pc:graphicFrame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245212246" sldId="2147483661"/>
              <ac:picMk id="4" creationId="{026F0AC5-3627-59A2-CD39-BB9F9518D597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245212246" sldId="2147483661"/>
              <ac:picMk id="6" creationId="{E7978B4B-FB4B-803F-22EE-D6BC8E65C36D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245212246" sldId="2147483661"/>
              <ac:picMk id="21" creationId="{ECDE9DDA-3476-6477-D5BF-5BE0A9EF8106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3245212246" sldId="2147483661"/>
              <ac:cxnSpMk id="5" creationId="{6ABCC6ED-0D1D-89F6-283D-141DDE887709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3245212246" sldId="2147483661"/>
              <ac:cxnSpMk id="25" creationId="{BF6A501A-5C28-9490-EDBD-D48F505AA935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2822695085" sldId="2147483664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822695085" sldId="2147483664"/>
              <ac:spMk id="9" creationId="{93178E0B-DAE3-32D1-F3E8-634C55F18117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822695085" sldId="2147483664"/>
              <ac:spMk id="10" creationId="{FD7E86C2-8D3A-C2E0-A65B-D339884354D4}"/>
            </ac:spMkLst>
          </pc:spChg>
          <pc:grpChg chg="mod">
            <ac:chgData name="김동휘" userId="6af1d66b-cd20-4798-a8bd-2b35be7b2621" providerId="ADAL" clId="{B03B9DE8-CE54-41B1-979B-C493ED802368}" dt="2023-06-13T04:21:42.696" v="528"/>
            <ac:grpSpMkLst>
              <pc:docMk/>
              <pc:sldMasterMk cId="2468193827" sldId="2147483660"/>
              <pc:sldLayoutMk cId="2822695085" sldId="2147483664"/>
              <ac:grpSpMk id="3" creationId="{A3A6A938-9BC3-0450-70B8-4C04DA0EFD90}"/>
            </ac:grpSpMkLst>
          </pc:gr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822695085" sldId="2147483664"/>
              <ac:picMk id="2" creationId="{8CD732B6-17F4-A2ED-E386-7FCEDE98A208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822695085" sldId="2147483664"/>
              <ac:picMk id="6" creationId="{0200F448-9F3A-D7C1-23B3-30C59D3CBABC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822695085" sldId="2147483664"/>
              <ac:picMk id="8" creationId="{184AC3B6-5269-5C93-FCB2-144CC5D10DC7}"/>
            </ac:picMkLst>
          </pc:pic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1039444791" sldId="2147483665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039444791" sldId="2147483665"/>
              <ac:spMk id="2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039444791" sldId="2147483665"/>
              <ac:spMk id="3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039444791" sldId="2147483665"/>
              <ac:spMk id="4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039444791" sldId="2147483665"/>
              <ac:spMk id="5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039444791" sldId="2147483665"/>
              <ac:spMk id="6" creationId="{00000000-0000-0000-0000-000000000000}"/>
            </ac:spMkLst>
          </pc:sp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330401883" sldId="2147483668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0401883" sldId="2147483668"/>
              <ac:spMk id="2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0401883" sldId="2147483668"/>
              <ac:spMk id="3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0401883" sldId="2147483668"/>
              <ac:spMk id="4" creationId="{00000000-0000-0000-0000-000000000000}"/>
            </ac:spMkLst>
          </pc:sp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2554261526" sldId="2147483669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554261526" sldId="2147483669"/>
              <ac:spMk id="2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554261526" sldId="2147483669"/>
              <ac:spMk id="3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554261526" sldId="2147483669"/>
              <ac:spMk id="4" creationId="{00000000-0000-0000-0000-000000000000}"/>
            </ac:spMkLst>
          </pc:sp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2543195144" sldId="2147483671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543195144" sldId="2147483671"/>
              <ac:spMk id="2" creationId="{00000000-0000-0000-0000-00000000000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543195144" sldId="2147483671"/>
              <ac:spMk id="3" creationId="{00000000-0000-0000-0000-000000000000}"/>
            </ac:spMkLst>
          </pc:spChg>
        </pc:sldLayoutChg>
        <pc:sldLayoutChg chg="addSp delSp 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640784182" sldId="2147483672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2" creationId="{1B03AF0E-0CCD-FE4F-B24A-0E1FEB1DADA2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5" creationId="{8C1B651A-C769-0211-1BC9-F7AFE86EDEA2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3" creationId="{7BFC4BB1-2782-22A8-E29B-D734293F391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4" creationId="{79B4A485-EBDF-60C9-C3D2-7455C9F2FB2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5" creationId="{9ADAD4F2-C9A1-49B9-0F8B-293404306DE6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6" creationId="{D3EFC5FF-1ADF-5A2A-E4D7-CE5AC68CA97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7" creationId="{8C66BB3A-B9A1-258D-978B-A1A808185CA6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18" creationId="{C86DA082-5875-F7CC-1F18-DD99F61C0095}"/>
            </ac:spMkLst>
          </pc:spChg>
          <pc:spChg chg="add del">
            <ac:chgData name="김동휘" userId="6af1d66b-cd20-4798-a8bd-2b35be7b2621" providerId="ADAL" clId="{B03B9DE8-CE54-41B1-979B-C493ED802368}" dt="2023-06-13T04:18:11.581" v="330" actId="478"/>
            <ac:spMkLst>
              <pc:docMk/>
              <pc:sldMasterMk cId="2468193827" sldId="2147483660"/>
              <pc:sldLayoutMk cId="640784182" sldId="2147483672"/>
              <ac:spMk id="23" creationId="{3BC15120-C0BD-5E9D-1E59-EF64D7A6C403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27" creationId="{D2621CFE-F94A-3346-8D76-6DE08D10C57C}"/>
            </ac:spMkLst>
          </pc:spChg>
          <pc:spChg chg="add del 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31" creationId="{417DF895-E816-6D65-D0B6-0762060F729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35" creationId="{E1BEDF27-6B4C-76CE-6B5D-B2B620C89D1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39" creationId="{68D8312F-1BB4-3AC9-A66C-762E352EF70A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40" creationId="{E2C9EA52-8104-62C1-C2BA-B88253B90603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41" creationId="{6553CF6A-E229-BA5E-034D-F3BAD7F9E427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640784182" sldId="2147483672"/>
              <ac:spMk id="42" creationId="{1FFA1084-44D9-5561-3A5E-3CCEDA1D78AB}"/>
            </ac:spMkLst>
          </pc:s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640784182" sldId="2147483672"/>
              <ac:picMk id="7" creationId="{65C03555-C789-DEE7-D5F6-99A8FF8DF3DE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640784182" sldId="2147483672"/>
              <ac:picMk id="8" creationId="{DE852BD1-92C4-AA41-542A-B37DE8483C26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640784182" sldId="2147483672"/>
              <ac:picMk id="11" creationId="{73343EAE-BBBA-8840-519D-8608973AA703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640784182" sldId="2147483672"/>
              <ac:picMk id="12" creationId="{FA8F87D4-D9E8-458B-3462-5DB77442ACF1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3" creationId="{59C103DE-8277-2B0F-8035-EA4A290B832D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19" creationId="{472444AA-EB70-2F08-598F-4A3A930188AB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21" creationId="{F5A48ED0-7C7B-20B4-2A66-A4FD88799022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25" creationId="{5CDFE6FD-4A52-FA07-6A53-7BA33618A93F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29" creationId="{986FE508-9ADD-19BE-268F-35F42078E9A2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640784182" sldId="2147483672"/>
              <ac:cxnSpMk id="33" creationId="{38DB9764-0E4B-0957-D8C3-7D851B54F73F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3373667620" sldId="2147483673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73667620" sldId="2147483673"/>
              <ac:spMk id="10" creationId="{8297BCE9-D3FF-FA68-7783-527C38E0DBE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73667620" sldId="2147483673"/>
              <ac:spMk id="16" creationId="{AB85D6C8-7A95-D554-71C3-AD7F5EF9D1CE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73667620" sldId="2147483673"/>
              <ac:spMk id="18" creationId="{D8457D73-878F-C9BA-1668-EDD609F52F42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73667620" sldId="2147483673"/>
              <ac:spMk id="22" creationId="{9C311BB0-6040-5EA1-92E0-776428543A69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3373667620" sldId="2147483673"/>
              <ac:spMk id="24" creationId="{571457CF-E90F-BAEB-0346-0712E75350DD}"/>
            </ac:spMkLst>
          </pc:spChg>
          <pc:grpChg chg="mod">
            <ac:chgData name="김동휘" userId="6af1d66b-cd20-4798-a8bd-2b35be7b2621" providerId="ADAL" clId="{B03B9DE8-CE54-41B1-979B-C493ED802368}" dt="2023-06-13T04:21:42.696" v="528"/>
            <ac:grpSpMkLst>
              <pc:docMk/>
              <pc:sldMasterMk cId="2468193827" sldId="2147483660"/>
              <pc:sldLayoutMk cId="3373667620" sldId="2147483673"/>
              <ac:grpSpMk id="12" creationId="{9AE0FED0-23DE-31A1-4AFE-5D7CDAC44CE7}"/>
            </ac:grpSpMkLst>
          </pc:grpChg>
          <pc:graphicFrameChg chg="mod modGraphic">
            <ac:chgData name="김동휘" userId="6af1d66b-cd20-4798-a8bd-2b35be7b2621" providerId="ADAL" clId="{B03B9DE8-CE54-41B1-979B-C493ED802368}" dt="2023-06-13T04:21:42.696" v="528"/>
            <ac:graphicFrameMkLst>
              <pc:docMk/>
              <pc:sldMasterMk cId="2468193827" sldId="2147483660"/>
              <pc:sldLayoutMk cId="3373667620" sldId="2147483673"/>
              <ac:graphicFrameMk id="6" creationId="{7940996F-A09A-BCC1-820F-910A2B9B62C4}"/>
            </ac:graphicFrameMkLst>
          </pc:graphicFrame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373667620" sldId="2147483673"/>
              <ac:picMk id="4" creationId="{11DE6AF4-5DE6-958C-CF79-0800AD72F82A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373667620" sldId="2147483673"/>
              <ac:picMk id="8" creationId="{84B28762-F805-E5B0-CA18-0D96D5AB5C19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3373667620" sldId="2147483673"/>
              <ac:picMk id="19" creationId="{62BE8AEE-9E36-4B30-26B8-76A8CCD1409D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3373667620" sldId="2147483673"/>
              <ac:cxnSpMk id="5" creationId="{6D03FBEC-FB0F-B6D1-E7DD-BA0E1ADD66DE}"/>
            </ac:cxnSpMkLst>
          </pc:cxn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3373667620" sldId="2147483673"/>
              <ac:cxnSpMk id="9" creationId="{EC5AE8FA-CA0B-3FC6-14BE-C5F2D08E3A13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491439350" sldId="2147483676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2" creationId="{A69B876F-665F-3BA7-C6E8-A8AACA90ED8C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3" creationId="{2AAB14D6-CDCC-E552-3494-3D900202FC1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8" creationId="{30DE4DC5-A30E-56DB-7AB6-74588681B648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42" creationId="{0A5771ED-0ADD-D73F-BF52-7AAD3092FD5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46" creationId="{3EBC872E-5519-5376-150C-B94A43D3018E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48" creationId="{A3402945-6BDE-2303-00F2-02E6AB741CF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91439350" sldId="2147483676"/>
              <ac:spMk id="50" creationId="{23E198AB-A111-1458-AA2F-09DECCA1BE21}"/>
            </ac:spMkLst>
          </pc:s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91439350" sldId="2147483676"/>
              <ac:picMk id="4" creationId="{FB4B4B10-41A8-90EC-E783-F79A98362458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91439350" sldId="2147483676"/>
              <ac:picMk id="6" creationId="{A5E19EC4-97ED-C7F7-E6B0-30E81BA3748D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91439350" sldId="2147483676"/>
              <ac:picMk id="7" creationId="{725BF988-1FF3-3393-C6CC-8C62080D1B63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91439350" sldId="2147483676"/>
              <ac:picMk id="10" creationId="{010410FF-9A0C-8C2E-E2FD-F5C09B8A53CE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491439350" sldId="2147483676"/>
              <ac:cxnSpMk id="9" creationId="{DAEACACD-3013-38E1-13DE-6BFBB1B03EE0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1544632085" sldId="2147483677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2" creationId="{41E5E046-2E3D-DA20-41EC-D1E60565EF14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3" creationId="{ED06965F-51C1-A466-6CD2-20F3EE7780E7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8" creationId="{C287AFAF-9E35-B473-9C95-1D9068D016CF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42" creationId="{0A5771ED-0ADD-D73F-BF52-7AAD3092FD5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46" creationId="{3EBC872E-5519-5376-150C-B94A43D3018E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48" creationId="{A3402945-6BDE-2303-00F2-02E6AB741CF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1544632085" sldId="2147483677"/>
              <ac:spMk id="50" creationId="{23E198AB-A111-1458-AA2F-09DECCA1BE21}"/>
            </ac:spMkLst>
          </pc:s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1544632085" sldId="2147483677"/>
              <ac:picMk id="4" creationId="{2ECE79BF-05D9-B4E6-F7C0-4495F3113957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1544632085" sldId="2147483677"/>
              <ac:picMk id="5" creationId="{4F368FEF-8DE9-9C3A-1161-C4EA81FE0ACB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1544632085" sldId="2147483677"/>
              <ac:picMk id="7" creationId="{99C0556B-4CB8-4F99-6C4E-00FF91680EA2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1544632085" sldId="2147483677"/>
              <ac:picMk id="9" creationId="{B3A1697D-4A3F-621E-8CF3-12F6EEC0CB60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1544632085" sldId="2147483677"/>
              <ac:cxnSpMk id="6" creationId="{01AA972F-C464-17C1-F89F-39C177591CB3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4007535525" sldId="2147483678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2" creationId="{0FAE2DCD-58DA-2F5F-9CDC-7A7F0C9E5030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3" creationId="{1482CA21-4DA3-DAA5-7BAE-CC579DF52C4F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8" creationId="{27A34BFA-9FF4-1C17-C912-BD2DFE2C426F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42" creationId="{0A5771ED-0ADD-D73F-BF52-7AAD3092FD5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46" creationId="{3EBC872E-5519-5376-150C-B94A43D3018E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48" creationId="{A3402945-6BDE-2303-00F2-02E6AB741CF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4007535525" sldId="2147483678"/>
              <ac:spMk id="50" creationId="{23E198AB-A111-1458-AA2F-09DECCA1BE21}"/>
            </ac:spMkLst>
          </pc:s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007535525" sldId="2147483678"/>
              <ac:picMk id="4" creationId="{2DA45100-4335-5499-7843-5099EF4F5F7F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007535525" sldId="2147483678"/>
              <ac:picMk id="5" creationId="{4A79671C-5DBD-7E8E-5EA1-C2B1BF419689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007535525" sldId="2147483678"/>
              <ac:picMk id="7" creationId="{B8FD707D-D755-513B-6E42-E113F61F2FD9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4007535525" sldId="2147483678"/>
              <ac:picMk id="9" creationId="{66C5DEE8-327A-4911-03BA-6201630D1334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4007535525" sldId="2147483678"/>
              <ac:cxnSpMk id="6" creationId="{3C229B7D-0E5F-DC16-8AAE-59E15D3F5D11}"/>
            </ac:cxnSpMkLst>
          </pc:cxnChg>
        </pc:sldLayoutChg>
        <pc:sldLayoutChg chg="modSp">
          <pc:chgData name="김동휘" userId="6af1d66b-cd20-4798-a8bd-2b35be7b2621" providerId="ADAL" clId="{B03B9DE8-CE54-41B1-979B-C493ED802368}" dt="2023-06-13T04:21:42.696" v="528"/>
          <pc:sldLayoutMkLst>
            <pc:docMk/>
            <pc:sldMasterMk cId="2468193827" sldId="2147483660"/>
            <pc:sldLayoutMk cId="2664022517" sldId="2147483679"/>
          </pc:sldLayoutMkLst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2" creationId="{9B96AD40-DDA8-3545-F2CD-999B80A866BA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3" creationId="{67C36C88-4493-FCD2-0CFE-203FAE43F7A2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7" creationId="{9F75AB8A-AFD3-A011-9D44-D443F2992D1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42" creationId="{0A5771ED-0ADD-D73F-BF52-7AAD3092FD5D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46" creationId="{3EBC872E-5519-5376-150C-B94A43D3018E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48" creationId="{A3402945-6BDE-2303-00F2-02E6AB741CFB}"/>
            </ac:spMkLst>
          </pc:spChg>
          <pc:spChg chg="mod">
            <ac:chgData name="김동휘" userId="6af1d66b-cd20-4798-a8bd-2b35be7b2621" providerId="ADAL" clId="{B03B9DE8-CE54-41B1-979B-C493ED802368}" dt="2023-06-13T04:21:42.696" v="528"/>
            <ac:spMkLst>
              <pc:docMk/>
              <pc:sldMasterMk cId="2468193827" sldId="2147483660"/>
              <pc:sldLayoutMk cId="2664022517" sldId="2147483679"/>
              <ac:spMk id="50" creationId="{23E198AB-A111-1458-AA2F-09DECCA1BE21}"/>
            </ac:spMkLst>
          </pc:sp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664022517" sldId="2147483679"/>
              <ac:picMk id="4" creationId="{ED71415E-2224-15B3-33BE-E49DF4B3F687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664022517" sldId="2147483679"/>
              <ac:picMk id="5" creationId="{37FA91EE-BB9F-D252-CE0B-2396723D1F84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664022517" sldId="2147483679"/>
              <ac:picMk id="6" creationId="{F8068088-C350-4B8B-460C-C752B8F454F9}"/>
            </ac:picMkLst>
          </pc:picChg>
          <pc:picChg chg="mod">
            <ac:chgData name="김동휘" userId="6af1d66b-cd20-4798-a8bd-2b35be7b2621" providerId="ADAL" clId="{B03B9DE8-CE54-41B1-979B-C493ED802368}" dt="2023-06-13T04:21:42.696" v="528"/>
            <ac:picMkLst>
              <pc:docMk/>
              <pc:sldMasterMk cId="2468193827" sldId="2147483660"/>
              <pc:sldLayoutMk cId="2664022517" sldId="2147483679"/>
              <ac:picMk id="9" creationId="{8AE3491D-BE82-0231-96D0-FD0E1EDC2860}"/>
            </ac:picMkLst>
          </pc:picChg>
          <pc:cxnChg chg="mod">
            <ac:chgData name="김동휘" userId="6af1d66b-cd20-4798-a8bd-2b35be7b2621" providerId="ADAL" clId="{B03B9DE8-CE54-41B1-979B-C493ED802368}" dt="2023-06-13T04:21:42.696" v="528"/>
            <ac:cxnSpMkLst>
              <pc:docMk/>
              <pc:sldMasterMk cId="2468193827" sldId="2147483660"/>
              <pc:sldLayoutMk cId="2664022517" sldId="2147483679"/>
              <ac:cxnSpMk id="8" creationId="{E1721362-7CBF-B1F5-8077-9902E6F9A7DF}"/>
            </ac:cxnSpMkLst>
          </pc:cxnChg>
        </pc:sldLayoutChg>
      </pc:sldMasterChg>
    </pc:docChg>
  </pc:docChgLst>
  <pc:docChgLst>
    <pc:chgData name="김동휘" userId="6af1d66b-cd20-4798-a8bd-2b35be7b2621" providerId="ADAL" clId="{495FB7F5-CC7B-4FC6-9FAF-BE7EA4A0A7F9}"/>
    <pc:docChg chg="undo custSel addSld delSld modSld">
      <pc:chgData name="김동휘" userId="6af1d66b-cd20-4798-a8bd-2b35be7b2621" providerId="ADAL" clId="{495FB7F5-CC7B-4FC6-9FAF-BE7EA4A0A7F9}" dt="2023-07-04T00:33:03.877" v="1553" actId="20577"/>
      <pc:docMkLst>
        <pc:docMk/>
      </pc:docMkLst>
      <pc:sldChg chg="modSp">
        <pc:chgData name="김동휘" userId="6af1d66b-cd20-4798-a8bd-2b35be7b2621" providerId="ADAL" clId="{495FB7F5-CC7B-4FC6-9FAF-BE7EA4A0A7F9}" dt="2023-07-03T12:06:19.263" v="833" actId="20577"/>
        <pc:sldMkLst>
          <pc:docMk/>
          <pc:sldMk cId="2012381886" sldId="273"/>
        </pc:sldMkLst>
        <pc:spChg chg="mod">
          <ac:chgData name="김동휘" userId="6af1d66b-cd20-4798-a8bd-2b35be7b2621" providerId="ADAL" clId="{495FB7F5-CC7B-4FC6-9FAF-BE7EA4A0A7F9}" dt="2023-07-03T12:06:19.263" v="833" actId="20577"/>
          <ac:spMkLst>
            <pc:docMk/>
            <pc:sldMk cId="2012381886" sldId="273"/>
            <ac:spMk id="7" creationId="{33A1CE2B-3A99-712B-D97D-EF5B37DD4FD8}"/>
          </ac:spMkLst>
        </pc:spChg>
      </pc:sldChg>
      <pc:sldChg chg="modSp">
        <pc:chgData name="김동휘" userId="6af1d66b-cd20-4798-a8bd-2b35be7b2621" providerId="ADAL" clId="{495FB7F5-CC7B-4FC6-9FAF-BE7EA4A0A7F9}" dt="2023-07-03T13:24:26.432" v="1069" actId="20577"/>
        <pc:sldMkLst>
          <pc:docMk/>
          <pc:sldMk cId="2665175056" sldId="276"/>
        </pc:sldMkLst>
        <pc:spChg chg="mod">
          <ac:chgData name="김동휘" userId="6af1d66b-cd20-4798-a8bd-2b35be7b2621" providerId="ADAL" clId="{495FB7F5-CC7B-4FC6-9FAF-BE7EA4A0A7F9}" dt="2023-07-03T13:24:26.432" v="1069" actId="20577"/>
          <ac:spMkLst>
            <pc:docMk/>
            <pc:sldMk cId="2665175056" sldId="276"/>
            <ac:spMk id="9" creationId="{AC5233C9-66ED-4AC5-BC81-9168FBC10E87}"/>
          </ac:spMkLst>
        </pc:spChg>
      </pc:sldChg>
      <pc:sldChg chg="delSp modSp">
        <pc:chgData name="김동휘" userId="6af1d66b-cd20-4798-a8bd-2b35be7b2621" providerId="ADAL" clId="{495FB7F5-CC7B-4FC6-9FAF-BE7EA4A0A7F9}" dt="2023-07-03T13:31:25.669" v="1088" actId="478"/>
        <pc:sldMkLst>
          <pc:docMk/>
          <pc:sldMk cId="2495724255" sldId="278"/>
        </pc:sldMkLst>
        <pc:spChg chg="del">
          <ac:chgData name="김동휘" userId="6af1d66b-cd20-4798-a8bd-2b35be7b2621" providerId="ADAL" clId="{495FB7F5-CC7B-4FC6-9FAF-BE7EA4A0A7F9}" dt="2023-07-03T13:31:24.106" v="1087" actId="478"/>
          <ac:spMkLst>
            <pc:docMk/>
            <pc:sldMk cId="2495724255" sldId="278"/>
            <ac:spMk id="12" creationId="{988A1FCC-9EB2-4F15-AB91-FD00C3E2D5CD}"/>
          </ac:spMkLst>
        </pc:spChg>
        <pc:cxnChg chg="del mod">
          <ac:chgData name="김동휘" userId="6af1d66b-cd20-4798-a8bd-2b35be7b2621" providerId="ADAL" clId="{495FB7F5-CC7B-4FC6-9FAF-BE7EA4A0A7F9}" dt="2023-07-03T13:31:25.669" v="1088" actId="478"/>
          <ac:cxnSpMkLst>
            <pc:docMk/>
            <pc:sldMk cId="2495724255" sldId="278"/>
            <ac:cxnSpMk id="11" creationId="{A4A37163-D632-45AF-9A17-4AB039966F04}"/>
          </ac:cxnSpMkLst>
        </pc:cxnChg>
      </pc:sldChg>
      <pc:sldChg chg="modSp">
        <pc:chgData name="김동휘" userId="6af1d66b-cd20-4798-a8bd-2b35be7b2621" providerId="ADAL" clId="{495FB7F5-CC7B-4FC6-9FAF-BE7EA4A0A7F9}" dt="2023-07-03T13:40:12.619" v="1387" actId="13926"/>
        <pc:sldMkLst>
          <pc:docMk/>
          <pc:sldMk cId="2942021071" sldId="288"/>
        </pc:sldMkLst>
        <pc:spChg chg="mod">
          <ac:chgData name="김동휘" userId="6af1d66b-cd20-4798-a8bd-2b35be7b2621" providerId="ADAL" clId="{495FB7F5-CC7B-4FC6-9FAF-BE7EA4A0A7F9}" dt="2023-07-03T13:40:12.619" v="1387" actId="13926"/>
          <ac:spMkLst>
            <pc:docMk/>
            <pc:sldMk cId="2942021071" sldId="288"/>
            <ac:spMk id="8" creationId="{35F54388-A83F-406F-A9FF-8364E889F0D9}"/>
          </ac:spMkLst>
        </pc:spChg>
      </pc:sldChg>
      <pc:sldChg chg="addSp modSp">
        <pc:chgData name="김동휘" userId="6af1d66b-cd20-4798-a8bd-2b35be7b2621" providerId="ADAL" clId="{495FB7F5-CC7B-4FC6-9FAF-BE7EA4A0A7F9}" dt="2023-07-03T13:43:00.540" v="1456" actId="113"/>
        <pc:sldMkLst>
          <pc:docMk/>
          <pc:sldMk cId="3523820911" sldId="289"/>
        </pc:sldMkLst>
        <pc:spChg chg="mod">
          <ac:chgData name="김동휘" userId="6af1d66b-cd20-4798-a8bd-2b35be7b2621" providerId="ADAL" clId="{495FB7F5-CC7B-4FC6-9FAF-BE7EA4A0A7F9}" dt="2023-07-03T13:41:36.497" v="1404" actId="1076"/>
          <ac:spMkLst>
            <pc:docMk/>
            <pc:sldMk cId="3523820911" sldId="289"/>
            <ac:spMk id="9" creationId="{89F5A3AF-B575-4771-9B37-E65F3DB5FD69}"/>
          </ac:spMkLst>
        </pc:spChg>
        <pc:spChg chg="add mod">
          <ac:chgData name="김동휘" userId="6af1d66b-cd20-4798-a8bd-2b35be7b2621" providerId="ADAL" clId="{495FB7F5-CC7B-4FC6-9FAF-BE7EA4A0A7F9}" dt="2023-07-03T13:42:50.226" v="1454" actId="20577"/>
          <ac:spMkLst>
            <pc:docMk/>
            <pc:sldMk cId="3523820911" sldId="289"/>
            <ac:spMk id="15" creationId="{69D98B4E-12EA-47D4-9F67-9D4E1EFA4752}"/>
          </ac:spMkLst>
        </pc:spChg>
        <pc:spChg chg="add mod">
          <ac:chgData name="김동휘" userId="6af1d66b-cd20-4798-a8bd-2b35be7b2621" providerId="ADAL" clId="{495FB7F5-CC7B-4FC6-9FAF-BE7EA4A0A7F9}" dt="2023-07-03T13:41:33.296" v="1403" actId="1076"/>
          <ac:spMkLst>
            <pc:docMk/>
            <pc:sldMk cId="3523820911" sldId="289"/>
            <ac:spMk id="16" creationId="{F5803ACE-6368-495A-BB7C-EBC9E15FFF42}"/>
          </ac:spMkLst>
        </pc:spChg>
        <pc:graphicFrameChg chg="mod modGraphic">
          <ac:chgData name="김동휘" userId="6af1d66b-cd20-4798-a8bd-2b35be7b2621" providerId="ADAL" clId="{495FB7F5-CC7B-4FC6-9FAF-BE7EA4A0A7F9}" dt="2023-07-03T13:43:00.540" v="1456" actId="113"/>
          <ac:graphicFrameMkLst>
            <pc:docMk/>
            <pc:sldMk cId="3523820911" sldId="289"/>
            <ac:graphicFrameMk id="7" creationId="{89F404DB-D968-4323-802C-592E0D71C1EC}"/>
          </ac:graphicFrameMkLst>
        </pc:graphicFrameChg>
      </pc:sldChg>
      <pc:sldChg chg="modSp">
        <pc:chgData name="김동휘" userId="6af1d66b-cd20-4798-a8bd-2b35be7b2621" providerId="ADAL" clId="{495FB7F5-CC7B-4FC6-9FAF-BE7EA4A0A7F9}" dt="2023-07-03T13:40:32.113" v="1393" actId="113"/>
        <pc:sldMkLst>
          <pc:docMk/>
          <pc:sldMk cId="3974547000" sldId="291"/>
        </pc:sldMkLst>
        <pc:spChg chg="mod">
          <ac:chgData name="김동휘" userId="6af1d66b-cd20-4798-a8bd-2b35be7b2621" providerId="ADAL" clId="{495FB7F5-CC7B-4FC6-9FAF-BE7EA4A0A7F9}" dt="2023-07-03T13:40:32.113" v="1393" actId="113"/>
          <ac:spMkLst>
            <pc:docMk/>
            <pc:sldMk cId="3974547000" sldId="291"/>
            <ac:spMk id="8" creationId="{35F54388-A83F-406F-A9FF-8364E889F0D9}"/>
          </ac:spMkLst>
        </pc:spChg>
      </pc:sldChg>
      <pc:sldChg chg="modSp">
        <pc:chgData name="김동휘" userId="6af1d66b-cd20-4798-a8bd-2b35be7b2621" providerId="ADAL" clId="{495FB7F5-CC7B-4FC6-9FAF-BE7EA4A0A7F9}" dt="2023-07-03T13:40:43.578" v="1397" actId="20577"/>
        <pc:sldMkLst>
          <pc:docMk/>
          <pc:sldMk cId="2101689739" sldId="292"/>
        </pc:sldMkLst>
        <pc:spChg chg="mod">
          <ac:chgData name="김동휘" userId="6af1d66b-cd20-4798-a8bd-2b35be7b2621" providerId="ADAL" clId="{495FB7F5-CC7B-4FC6-9FAF-BE7EA4A0A7F9}" dt="2023-07-03T13:40:43.578" v="1397" actId="20577"/>
          <ac:spMkLst>
            <pc:docMk/>
            <pc:sldMk cId="2101689739" sldId="292"/>
            <ac:spMk id="7" creationId="{77538FE8-521D-446E-8D65-14A4E61083D4}"/>
          </ac:spMkLst>
        </pc:spChg>
      </pc:sldChg>
      <pc:sldChg chg="modSp">
        <pc:chgData name="김동휘" userId="6af1d66b-cd20-4798-a8bd-2b35be7b2621" providerId="ADAL" clId="{495FB7F5-CC7B-4FC6-9FAF-BE7EA4A0A7F9}" dt="2023-07-03T13:41:03.559" v="1398" actId="14"/>
        <pc:sldMkLst>
          <pc:docMk/>
          <pc:sldMk cId="3644352418" sldId="293"/>
        </pc:sldMkLst>
        <pc:spChg chg="mod">
          <ac:chgData name="김동휘" userId="6af1d66b-cd20-4798-a8bd-2b35be7b2621" providerId="ADAL" clId="{495FB7F5-CC7B-4FC6-9FAF-BE7EA4A0A7F9}" dt="2023-07-03T13:41:03.559" v="1398" actId="14"/>
          <ac:spMkLst>
            <pc:docMk/>
            <pc:sldMk cId="3644352418" sldId="293"/>
            <ac:spMk id="4" creationId="{D90EF535-D96F-46D2-9FBC-8B30AD934AFE}"/>
          </ac:spMkLst>
        </pc:spChg>
      </pc:sldChg>
      <pc:sldChg chg="addSp delSp modSp add">
        <pc:chgData name="김동휘" userId="6af1d66b-cd20-4798-a8bd-2b35be7b2621" providerId="ADAL" clId="{495FB7F5-CC7B-4FC6-9FAF-BE7EA4A0A7F9}" dt="2023-07-03T13:43:56.114" v="1487" actId="313"/>
        <pc:sldMkLst>
          <pc:docMk/>
          <pc:sldMk cId="1013273483" sldId="299"/>
        </pc:sldMkLst>
        <pc:spChg chg="mod">
          <ac:chgData name="김동휘" userId="6af1d66b-cd20-4798-a8bd-2b35be7b2621" providerId="ADAL" clId="{495FB7F5-CC7B-4FC6-9FAF-BE7EA4A0A7F9}" dt="2023-07-03T13:43:56.114" v="1487" actId="313"/>
          <ac:spMkLst>
            <pc:docMk/>
            <pc:sldMk cId="1013273483" sldId="299"/>
            <ac:spMk id="7" creationId="{8D0D02DB-2FC2-98F1-1597-55D67B6B0FFA}"/>
          </ac:spMkLst>
        </pc:spChg>
        <pc:spChg chg="del">
          <ac:chgData name="김동휘" userId="6af1d66b-cd20-4798-a8bd-2b35be7b2621" providerId="ADAL" clId="{495FB7F5-CC7B-4FC6-9FAF-BE7EA4A0A7F9}" dt="2023-06-26T04:01:57.656" v="5" actId="478"/>
          <ac:spMkLst>
            <pc:docMk/>
            <pc:sldMk cId="1013273483" sldId="299"/>
            <ac:spMk id="12" creationId="{988A1FCC-9EB2-4F15-AB91-FD00C3E2D5CD}"/>
          </ac:spMkLst>
        </pc:spChg>
        <pc:spChg chg="add del mod">
          <ac:chgData name="김동휘" userId="6af1d66b-cd20-4798-a8bd-2b35be7b2621" providerId="ADAL" clId="{495FB7F5-CC7B-4FC6-9FAF-BE7EA4A0A7F9}" dt="2023-06-26T04:01:56.045" v="4" actId="1076"/>
          <ac:spMkLst>
            <pc:docMk/>
            <pc:sldMk cId="1013273483" sldId="299"/>
            <ac:spMk id="28" creationId="{76314F5B-507F-4BB5-EFCC-C438AF54E8C1}"/>
          </ac:spMkLst>
        </pc:spChg>
        <pc:grpChg chg="del">
          <ac:chgData name="김동휘" userId="6af1d66b-cd20-4798-a8bd-2b35be7b2621" providerId="ADAL" clId="{495FB7F5-CC7B-4FC6-9FAF-BE7EA4A0A7F9}" dt="2023-06-26T04:01:58.515" v="6" actId="478"/>
          <ac:grpSpMkLst>
            <pc:docMk/>
            <pc:sldMk cId="1013273483" sldId="299"/>
            <ac:grpSpMk id="8" creationId="{DBCB4BAB-4BC1-444E-8CC6-55E369E7AB56}"/>
          </ac:grpSpMkLst>
        </pc:grpChg>
        <pc:cxnChg chg="mod">
          <ac:chgData name="김동휘" userId="6af1d66b-cd20-4798-a8bd-2b35be7b2621" providerId="ADAL" clId="{495FB7F5-CC7B-4FC6-9FAF-BE7EA4A0A7F9}" dt="2023-06-26T04:01:58.515" v="6" actId="478"/>
          <ac:cxnSpMkLst>
            <pc:docMk/>
            <pc:sldMk cId="1013273483" sldId="299"/>
            <ac:cxnSpMk id="11" creationId="{A4A37163-D632-45AF-9A17-4AB039966F04}"/>
          </ac:cxnSpMkLst>
        </pc:cxnChg>
      </pc:sldChg>
      <pc:sldChg chg="modSp add">
        <pc:chgData name="김동휘" userId="6af1d66b-cd20-4798-a8bd-2b35be7b2621" providerId="ADAL" clId="{495FB7F5-CC7B-4FC6-9FAF-BE7EA4A0A7F9}" dt="2023-07-03T13:44:25.794" v="1488" actId="20577"/>
        <pc:sldMkLst>
          <pc:docMk/>
          <pc:sldMk cId="1305133436" sldId="300"/>
        </pc:sldMkLst>
        <pc:spChg chg="mod">
          <ac:chgData name="김동휘" userId="6af1d66b-cd20-4798-a8bd-2b35be7b2621" providerId="ADAL" clId="{495FB7F5-CC7B-4FC6-9FAF-BE7EA4A0A7F9}" dt="2023-07-03T13:44:25.794" v="1488" actId="20577"/>
          <ac:spMkLst>
            <pc:docMk/>
            <pc:sldMk cId="1305133436" sldId="300"/>
            <ac:spMk id="8" creationId="{35F54388-A83F-406F-A9FF-8364E889F0D9}"/>
          </ac:spMkLst>
        </pc:spChg>
      </pc:sldChg>
      <pc:sldChg chg="modSp add">
        <pc:chgData name="김동휘" userId="6af1d66b-cd20-4798-a8bd-2b35be7b2621" providerId="ADAL" clId="{495FB7F5-CC7B-4FC6-9FAF-BE7EA4A0A7F9}" dt="2023-07-03T13:44:31.929" v="1492" actId="20577"/>
        <pc:sldMkLst>
          <pc:docMk/>
          <pc:sldMk cId="4231288248" sldId="301"/>
        </pc:sldMkLst>
        <pc:spChg chg="mod">
          <ac:chgData name="김동휘" userId="6af1d66b-cd20-4798-a8bd-2b35be7b2621" providerId="ADAL" clId="{495FB7F5-CC7B-4FC6-9FAF-BE7EA4A0A7F9}" dt="2023-07-03T13:44:31.929" v="1492" actId="20577"/>
          <ac:spMkLst>
            <pc:docMk/>
            <pc:sldMk cId="4231288248" sldId="301"/>
            <ac:spMk id="8" creationId="{35F54388-A83F-406F-A9FF-8364E889F0D9}"/>
          </ac:spMkLst>
        </pc:spChg>
      </pc:sldChg>
      <pc:sldChg chg="modSp add">
        <pc:chgData name="김동휘" userId="6af1d66b-cd20-4798-a8bd-2b35be7b2621" providerId="ADAL" clId="{495FB7F5-CC7B-4FC6-9FAF-BE7EA4A0A7F9}" dt="2023-07-04T00:33:03.877" v="1553" actId="20577"/>
        <pc:sldMkLst>
          <pc:docMk/>
          <pc:sldMk cId="1583433621" sldId="302"/>
        </pc:sldMkLst>
        <pc:spChg chg="mod">
          <ac:chgData name="김동휘" userId="6af1d66b-cd20-4798-a8bd-2b35be7b2621" providerId="ADAL" clId="{495FB7F5-CC7B-4FC6-9FAF-BE7EA4A0A7F9}" dt="2023-07-03T13:24:35.475" v="1083" actId="20577"/>
          <ac:spMkLst>
            <pc:docMk/>
            <pc:sldMk cId="1583433621" sldId="302"/>
            <ac:spMk id="3" creationId="{33ECB57B-7212-4BF4-8367-FC2BCBA26AAC}"/>
          </ac:spMkLst>
        </pc:spChg>
        <pc:spChg chg="mod">
          <ac:chgData name="김동휘" userId="6af1d66b-cd20-4798-a8bd-2b35be7b2621" providerId="ADAL" clId="{495FB7F5-CC7B-4FC6-9FAF-BE7EA4A0A7F9}" dt="2023-07-04T00:33:03.877" v="1553" actId="20577"/>
          <ac:spMkLst>
            <pc:docMk/>
            <pc:sldMk cId="1583433621" sldId="302"/>
            <ac:spMk id="4" creationId="{5FA30559-BB40-4836-9AA1-F5F3352F2901}"/>
          </ac:spMkLst>
        </pc:spChg>
      </pc:sldChg>
    </pc:docChg>
  </pc:docChgLst>
  <pc:docChgLst>
    <pc:chgData name="김동휘" userId="6af1d66b-cd20-4798-a8bd-2b35be7b2621" providerId="ADAL" clId="{76060BA9-4857-4CDE-BF72-F1B7BAA0D704}"/>
    <pc:docChg chg="modSld">
      <pc:chgData name="김동휘" userId="6af1d66b-cd20-4798-a8bd-2b35be7b2621" providerId="ADAL" clId="{76060BA9-4857-4CDE-BF72-F1B7BAA0D704}" dt="2023-07-05T00:47:56.006" v="3" actId="20577"/>
      <pc:docMkLst>
        <pc:docMk/>
      </pc:docMkLst>
      <pc:sldChg chg="modSp">
        <pc:chgData name="김동휘" userId="6af1d66b-cd20-4798-a8bd-2b35be7b2621" providerId="ADAL" clId="{76060BA9-4857-4CDE-BF72-F1B7BAA0D704}" dt="2023-07-05T00:47:29.167" v="2" actId="20577"/>
        <pc:sldMkLst>
          <pc:docMk/>
          <pc:sldMk cId="1013273483" sldId="299"/>
        </pc:sldMkLst>
        <pc:spChg chg="mod">
          <ac:chgData name="김동휘" userId="6af1d66b-cd20-4798-a8bd-2b35be7b2621" providerId="ADAL" clId="{76060BA9-4857-4CDE-BF72-F1B7BAA0D704}" dt="2023-07-05T00:47:29.167" v="2" actId="20577"/>
          <ac:spMkLst>
            <pc:docMk/>
            <pc:sldMk cId="1013273483" sldId="299"/>
            <ac:spMk id="7" creationId="{8D0D02DB-2FC2-98F1-1597-55D67B6B0FFA}"/>
          </ac:spMkLst>
        </pc:spChg>
      </pc:sldChg>
      <pc:sldChg chg="modSp">
        <pc:chgData name="김동휘" userId="6af1d66b-cd20-4798-a8bd-2b35be7b2621" providerId="ADAL" clId="{76060BA9-4857-4CDE-BF72-F1B7BAA0D704}" dt="2023-07-05T00:47:56.006" v="3" actId="20577"/>
        <pc:sldMkLst>
          <pc:docMk/>
          <pc:sldMk cId="1583433621" sldId="302"/>
        </pc:sldMkLst>
        <pc:spChg chg="mod">
          <ac:chgData name="김동휘" userId="6af1d66b-cd20-4798-a8bd-2b35be7b2621" providerId="ADAL" clId="{76060BA9-4857-4CDE-BF72-F1B7BAA0D704}" dt="2023-07-05T00:47:56.006" v="3" actId="20577"/>
          <ac:spMkLst>
            <pc:docMk/>
            <pc:sldMk cId="1583433621" sldId="302"/>
            <ac:spMk id="4" creationId="{5FA30559-BB40-4836-9AA1-F5F3352F2901}"/>
          </ac:spMkLst>
        </pc:spChg>
      </pc:sldChg>
    </pc:docChg>
  </pc:docChgLst>
  <pc:docChgLst>
    <pc:chgData name="김동휘" userId="6af1d66b-cd20-4798-a8bd-2b35be7b2621" providerId="ADAL" clId="{6AF39DAA-09F0-4D35-AFC0-E915DA33B48F}"/>
    <pc:docChg chg="undo custSel addSld delSld modSld sldOrd">
      <pc:chgData name="김동휘" userId="6af1d66b-cd20-4798-a8bd-2b35be7b2621" providerId="ADAL" clId="{6AF39DAA-09F0-4D35-AFC0-E915DA33B48F}" dt="2023-08-22T04:56:49.008" v="481" actId="1076"/>
      <pc:docMkLst>
        <pc:docMk/>
      </pc:docMkLst>
      <pc:sldChg chg="modSp">
        <pc:chgData name="김동휘" userId="6af1d66b-cd20-4798-a8bd-2b35be7b2621" providerId="ADAL" clId="{6AF39DAA-09F0-4D35-AFC0-E915DA33B48F}" dt="2023-08-22T04:48:59.643" v="427" actId="20577"/>
        <pc:sldMkLst>
          <pc:docMk/>
          <pc:sldMk cId="2012381886" sldId="273"/>
        </pc:sldMkLst>
        <pc:spChg chg="mod">
          <ac:chgData name="김동휘" userId="6af1d66b-cd20-4798-a8bd-2b35be7b2621" providerId="ADAL" clId="{6AF39DAA-09F0-4D35-AFC0-E915DA33B48F}" dt="2023-08-22T04:48:59.643" v="427" actId="20577"/>
          <ac:spMkLst>
            <pc:docMk/>
            <pc:sldMk cId="2012381886" sldId="273"/>
            <ac:spMk id="7" creationId="{33A1CE2B-3A99-712B-D97D-EF5B37DD4FD8}"/>
          </ac:spMkLst>
        </pc:spChg>
      </pc:sldChg>
      <pc:sldChg chg="modSp">
        <pc:chgData name="김동휘" userId="6af1d66b-cd20-4798-a8bd-2b35be7b2621" providerId="ADAL" clId="{6AF39DAA-09F0-4D35-AFC0-E915DA33B48F}" dt="2023-08-19T08:07:48.626" v="402" actId="13926"/>
        <pc:sldMkLst>
          <pc:docMk/>
          <pc:sldMk cId="2942021071" sldId="288"/>
        </pc:sldMkLst>
        <pc:spChg chg="mod">
          <ac:chgData name="김동휘" userId="6af1d66b-cd20-4798-a8bd-2b35be7b2621" providerId="ADAL" clId="{6AF39DAA-09F0-4D35-AFC0-E915DA33B48F}" dt="2023-08-19T08:07:48.626" v="402" actId="13926"/>
          <ac:spMkLst>
            <pc:docMk/>
            <pc:sldMk cId="2942021071" sldId="288"/>
            <ac:spMk id="8" creationId="{35F54388-A83F-406F-A9FF-8364E889F0D9}"/>
          </ac:spMkLst>
        </pc:spChg>
        <pc:spChg chg="mod">
          <ac:chgData name="김동휘" userId="6af1d66b-cd20-4798-a8bd-2b35be7b2621" providerId="ADAL" clId="{6AF39DAA-09F0-4D35-AFC0-E915DA33B48F}" dt="2023-08-17T02:42:53.823" v="2" actId="20577"/>
          <ac:spMkLst>
            <pc:docMk/>
            <pc:sldMk cId="2942021071" sldId="288"/>
            <ac:spMk id="14" creationId="{90F6E120-0CE6-4649-A171-1025E80E317D}"/>
          </ac:spMkLst>
        </pc:spChg>
        <pc:spChg chg="mod">
          <ac:chgData name="김동휘" userId="6af1d66b-cd20-4798-a8bd-2b35be7b2621" providerId="ADAL" clId="{6AF39DAA-09F0-4D35-AFC0-E915DA33B48F}" dt="2023-08-17T02:42:45.157" v="0" actId="20577"/>
          <ac:spMkLst>
            <pc:docMk/>
            <pc:sldMk cId="2942021071" sldId="288"/>
            <ac:spMk id="19" creationId="{39244CE4-346B-4F49-A3E5-E00635B6B6CE}"/>
          </ac:spMkLst>
        </pc:spChg>
        <pc:spChg chg="mod">
          <ac:chgData name="김동휘" userId="6af1d66b-cd20-4798-a8bd-2b35be7b2621" providerId="ADAL" clId="{6AF39DAA-09F0-4D35-AFC0-E915DA33B48F}" dt="2023-08-17T02:42:46.606" v="1" actId="20577"/>
          <ac:spMkLst>
            <pc:docMk/>
            <pc:sldMk cId="2942021071" sldId="288"/>
            <ac:spMk id="24" creationId="{E9952808-77C4-4774-A98B-F15E17B6E1ED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27" creationId="{3BAE0CA6-38E9-478E-B893-D0772AE3E80B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28" creationId="{B85375E0-A24F-4B96-AD81-EF755D0B93E8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45" creationId="{8629F15D-528E-43B7-B589-077351A726A7}"/>
          </ac:spMkLst>
        </pc:spChg>
        <pc:spChg chg="mod">
          <ac:chgData name="김동휘" userId="6af1d66b-cd20-4798-a8bd-2b35be7b2621" providerId="ADAL" clId="{6AF39DAA-09F0-4D35-AFC0-E915DA33B48F}" dt="2023-08-17T04:01:20.098" v="126" actId="1076"/>
          <ac:spMkLst>
            <pc:docMk/>
            <pc:sldMk cId="2942021071" sldId="288"/>
            <ac:spMk id="46" creationId="{E8C91A4B-D02C-436D-9487-B00E908AA60E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47" creationId="{8CD3BEA6-5214-434B-A509-F8A551DE7BDF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48" creationId="{73B7948F-AA10-4667-B71B-1838D61A3637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49" creationId="{6968409F-70B5-4F84-BCD3-D6CA7AD56B11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50" creationId="{B56F46DE-0DBE-40AC-B187-9DE1A4437876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51" creationId="{EEC97D19-BB9C-4CA6-9EAB-826F4CC2D0C0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52" creationId="{9AF11A63-FA29-4773-9DF9-67C54CF83D1A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55" creationId="{61601BA0-3FF7-49FD-AC7C-277F68763D98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70" creationId="{B14057A3-E435-4B9D-B364-8A2EA6D51E02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71" creationId="{480F4340-983D-4EB8-89CE-20B492B317B2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72" creationId="{3512B903-D22A-4F0A-A683-8B1225A8102C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75" creationId="{857FC242-4C0D-4D96-95C9-AB96E5D2DB76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82" creationId="{26C22AE1-F1E2-44A8-AB98-18456B26F481}"/>
          </ac:spMkLst>
        </pc:spChg>
        <pc:spChg chg="mod">
          <ac:chgData name="김동휘" userId="6af1d66b-cd20-4798-a8bd-2b35be7b2621" providerId="ADAL" clId="{6AF39DAA-09F0-4D35-AFC0-E915DA33B48F}" dt="2023-08-17T04:01:16.214" v="124" actId="14100"/>
          <ac:spMkLst>
            <pc:docMk/>
            <pc:sldMk cId="2942021071" sldId="288"/>
            <ac:spMk id="84" creationId="{188FC9AE-3DBA-442F-9A8D-838E82CE7294}"/>
          </ac:spMkLst>
        </pc:spChg>
        <pc:grpChg chg="mod">
          <ac:chgData name="김동휘" userId="6af1d66b-cd20-4798-a8bd-2b35be7b2621" providerId="ADAL" clId="{6AF39DAA-09F0-4D35-AFC0-E915DA33B48F}" dt="2023-08-17T04:01:16.214" v="124" actId="14100"/>
          <ac:grpSpMkLst>
            <pc:docMk/>
            <pc:sldMk cId="2942021071" sldId="288"/>
            <ac:grpSpMk id="26" creationId="{2133A6B8-B85E-4B8F-96AE-99EBB23C94CD}"/>
          </ac:grpSpMkLst>
        </pc:grpChg>
        <pc:cxnChg chg="mod">
          <ac:chgData name="김동휘" userId="6af1d66b-cd20-4798-a8bd-2b35be7b2621" providerId="ADAL" clId="{6AF39DAA-09F0-4D35-AFC0-E915DA33B48F}" dt="2023-08-17T04:01:16.214" v="124" actId="14100"/>
          <ac:cxnSpMkLst>
            <pc:docMk/>
            <pc:sldMk cId="2942021071" sldId="288"/>
            <ac:cxnSpMk id="74" creationId="{3E8DBD0C-E267-4FBC-9E5C-76749B41266D}"/>
          </ac:cxnSpMkLst>
        </pc:cxnChg>
        <pc:cxnChg chg="mod">
          <ac:chgData name="김동휘" userId="6af1d66b-cd20-4798-a8bd-2b35be7b2621" providerId="ADAL" clId="{6AF39DAA-09F0-4D35-AFC0-E915DA33B48F}" dt="2023-08-17T04:01:16.214" v="124" actId="14100"/>
          <ac:cxnSpMkLst>
            <pc:docMk/>
            <pc:sldMk cId="2942021071" sldId="288"/>
            <ac:cxnSpMk id="78" creationId="{1966FE3F-711F-42B3-94B6-328A859DEBDC}"/>
          </ac:cxnSpMkLst>
        </pc:cxnChg>
      </pc:sldChg>
      <pc:sldChg chg="modSp">
        <pc:chgData name="김동휘" userId="6af1d66b-cd20-4798-a8bd-2b35be7b2621" providerId="ADAL" clId="{6AF39DAA-09F0-4D35-AFC0-E915DA33B48F}" dt="2023-08-19T08:08:02.213" v="405" actId="13926"/>
        <pc:sldMkLst>
          <pc:docMk/>
          <pc:sldMk cId="3974547000" sldId="291"/>
        </pc:sldMkLst>
        <pc:spChg chg="mod">
          <ac:chgData name="김동휘" userId="6af1d66b-cd20-4798-a8bd-2b35be7b2621" providerId="ADAL" clId="{6AF39DAA-09F0-4D35-AFC0-E915DA33B48F}" dt="2023-08-19T08:08:02.213" v="405" actId="13926"/>
          <ac:spMkLst>
            <pc:docMk/>
            <pc:sldMk cId="3974547000" sldId="291"/>
            <ac:spMk id="8" creationId="{35F54388-A83F-406F-A9FF-8364E889F0D9}"/>
          </ac:spMkLst>
        </pc:spChg>
      </pc:sldChg>
      <pc:sldChg chg="addSp delSp modSp">
        <pc:chgData name="김동휘" userId="6af1d66b-cd20-4798-a8bd-2b35be7b2621" providerId="ADAL" clId="{6AF39DAA-09F0-4D35-AFC0-E915DA33B48F}" dt="2023-08-22T04:56:49.008" v="481" actId="1076"/>
        <pc:sldMkLst>
          <pc:docMk/>
          <pc:sldMk cId="2101689739" sldId="292"/>
        </pc:sldMkLst>
        <pc:spChg chg="mod">
          <ac:chgData name="김동휘" userId="6af1d66b-cd20-4798-a8bd-2b35be7b2621" providerId="ADAL" clId="{6AF39DAA-09F0-4D35-AFC0-E915DA33B48F}" dt="2023-08-22T04:55:52.259" v="452" actId="20577"/>
          <ac:spMkLst>
            <pc:docMk/>
            <pc:sldMk cId="2101689739" sldId="292"/>
            <ac:spMk id="26" creationId="{E43242ED-4660-42C2-AAEA-F8D1FB381AAA}"/>
          </ac:spMkLst>
        </pc:spChg>
        <pc:spChg chg="mod">
          <ac:chgData name="김동휘" userId="6af1d66b-cd20-4798-a8bd-2b35be7b2621" providerId="ADAL" clId="{6AF39DAA-09F0-4D35-AFC0-E915DA33B48F}" dt="2023-08-22T04:55:55.032" v="456" actId="20577"/>
          <ac:spMkLst>
            <pc:docMk/>
            <pc:sldMk cId="2101689739" sldId="292"/>
            <ac:spMk id="49" creationId="{BB9F067D-FC2E-4B39-8363-D7B25B7FD176}"/>
          </ac:spMkLst>
        </pc:spChg>
        <pc:spChg chg="mod">
          <ac:chgData name="김동휘" userId="6af1d66b-cd20-4798-a8bd-2b35be7b2621" providerId="ADAL" clId="{6AF39DAA-09F0-4D35-AFC0-E915DA33B48F}" dt="2023-08-22T04:55:57.111" v="460" actId="20577"/>
          <ac:spMkLst>
            <pc:docMk/>
            <pc:sldMk cId="2101689739" sldId="292"/>
            <ac:spMk id="51" creationId="{D8D5CAAE-33E5-453C-BFF5-CF792E90ED9A}"/>
          </ac:spMkLst>
        </pc:spChg>
        <pc:spChg chg="mod">
          <ac:chgData name="김동휘" userId="6af1d66b-cd20-4798-a8bd-2b35be7b2621" providerId="ADAL" clId="{6AF39DAA-09F0-4D35-AFC0-E915DA33B48F}" dt="2023-08-22T04:55:59.231" v="464" actId="20577"/>
          <ac:spMkLst>
            <pc:docMk/>
            <pc:sldMk cId="2101689739" sldId="292"/>
            <ac:spMk id="53" creationId="{B81111E4-4B85-4406-8CB2-1EA2D0A1C2F8}"/>
          </ac:spMkLst>
        </pc:spChg>
        <pc:spChg chg="add mod">
          <ac:chgData name="김동휘" userId="6af1d66b-cd20-4798-a8bd-2b35be7b2621" providerId="ADAL" clId="{6AF39DAA-09F0-4D35-AFC0-E915DA33B48F}" dt="2023-08-22T04:55:38.162" v="435" actId="20577"/>
          <ac:spMkLst>
            <pc:docMk/>
            <pc:sldMk cId="2101689739" sldId="292"/>
            <ac:spMk id="55" creationId="{A3856697-7902-44B3-8F0E-0DDF0BA0484F}"/>
          </ac:spMkLst>
        </pc:spChg>
        <pc:spChg chg="add mod">
          <ac:chgData name="김동휘" userId="6af1d66b-cd20-4798-a8bd-2b35be7b2621" providerId="ADAL" clId="{6AF39DAA-09F0-4D35-AFC0-E915DA33B48F}" dt="2023-08-22T04:56:17.610" v="469" actId="1076"/>
          <ac:spMkLst>
            <pc:docMk/>
            <pc:sldMk cId="2101689739" sldId="292"/>
            <ac:spMk id="58" creationId="{9693729D-87AF-4C30-A6DB-1692A4C33C25}"/>
          </ac:spMkLst>
        </pc:spChg>
        <pc:spChg chg="add mod">
          <ac:chgData name="김동휘" userId="6af1d66b-cd20-4798-a8bd-2b35be7b2621" providerId="ADAL" clId="{6AF39DAA-09F0-4D35-AFC0-E915DA33B48F}" dt="2023-08-22T04:56:49.008" v="481" actId="1076"/>
          <ac:spMkLst>
            <pc:docMk/>
            <pc:sldMk cId="2101689739" sldId="292"/>
            <ac:spMk id="70" creationId="{79CDC2BE-68E9-4660-8431-A32582C116FB}"/>
          </ac:spMkLst>
        </pc:spChg>
        <pc:cxnChg chg="add mod">
          <ac:chgData name="김동휘" userId="6af1d66b-cd20-4798-a8bd-2b35be7b2621" providerId="ADAL" clId="{6AF39DAA-09F0-4D35-AFC0-E915DA33B48F}" dt="2023-08-22T04:56:12.624" v="467" actId="14100"/>
          <ac:cxnSpMkLst>
            <pc:docMk/>
            <pc:sldMk cId="2101689739" sldId="292"/>
            <ac:cxnSpMk id="56" creationId="{46712C11-2903-4322-A6F9-2A1C034793BE}"/>
          </ac:cxnSpMkLst>
        </pc:cxnChg>
        <pc:cxnChg chg="add del mod">
          <ac:chgData name="김동휘" userId="6af1d66b-cd20-4798-a8bd-2b35be7b2621" providerId="ADAL" clId="{6AF39DAA-09F0-4D35-AFC0-E915DA33B48F}" dt="2023-08-22T04:56:14.663" v="468" actId="478"/>
          <ac:cxnSpMkLst>
            <pc:docMk/>
            <pc:sldMk cId="2101689739" sldId="292"/>
            <ac:cxnSpMk id="57" creationId="{02E6DCAC-0A04-4ADF-9079-47E843EEF440}"/>
          </ac:cxnSpMkLst>
        </pc:cxnChg>
        <pc:cxnChg chg="add mod">
          <ac:chgData name="김동휘" userId="6af1d66b-cd20-4798-a8bd-2b35be7b2621" providerId="ADAL" clId="{6AF39DAA-09F0-4D35-AFC0-E915DA33B48F}" dt="2023-08-22T04:56:22.769" v="471" actId="1076"/>
          <ac:cxnSpMkLst>
            <pc:docMk/>
            <pc:sldMk cId="2101689739" sldId="292"/>
            <ac:cxnSpMk id="62" creationId="{B1592554-16E1-41C6-8577-36217EBCB5FC}"/>
          </ac:cxnSpMkLst>
        </pc:cxnChg>
        <pc:cxnChg chg="add mod">
          <ac:chgData name="김동휘" userId="6af1d66b-cd20-4798-a8bd-2b35be7b2621" providerId="ADAL" clId="{6AF39DAA-09F0-4D35-AFC0-E915DA33B48F}" dt="2023-08-22T04:56:29.642" v="474" actId="14100"/>
          <ac:cxnSpMkLst>
            <pc:docMk/>
            <pc:sldMk cId="2101689739" sldId="292"/>
            <ac:cxnSpMk id="63" creationId="{2212F38F-7358-4D9E-8A61-309ABA131B60}"/>
          </ac:cxnSpMkLst>
        </pc:cxnChg>
        <pc:cxnChg chg="add mod">
          <ac:chgData name="김동휘" userId="6af1d66b-cd20-4798-a8bd-2b35be7b2621" providerId="ADAL" clId="{6AF39DAA-09F0-4D35-AFC0-E915DA33B48F}" dt="2023-08-22T04:56:41.776" v="479" actId="1076"/>
          <ac:cxnSpMkLst>
            <pc:docMk/>
            <pc:sldMk cId="2101689739" sldId="292"/>
            <ac:cxnSpMk id="66" creationId="{E8347F1A-AF36-4FBF-BB6F-981824314E44}"/>
          </ac:cxnSpMkLst>
        </pc:cxnChg>
      </pc:sldChg>
      <pc:sldChg chg="addSp delSp modSp">
        <pc:chgData name="김동휘" userId="6af1d66b-cd20-4798-a8bd-2b35be7b2621" providerId="ADAL" clId="{6AF39DAA-09F0-4D35-AFC0-E915DA33B48F}" dt="2023-08-19T09:26:25.878" v="419" actId="13926"/>
        <pc:sldMkLst>
          <pc:docMk/>
          <pc:sldMk cId="1305133436" sldId="300"/>
        </pc:sldMkLst>
        <pc:spChg chg="mod">
          <ac:chgData name="김동휘" userId="6af1d66b-cd20-4798-a8bd-2b35be7b2621" providerId="ADAL" clId="{6AF39DAA-09F0-4D35-AFC0-E915DA33B48F}" dt="2023-08-19T09:26:25.878" v="419" actId="13926"/>
          <ac:spMkLst>
            <pc:docMk/>
            <pc:sldMk cId="1305133436" sldId="300"/>
            <ac:spMk id="8" creationId="{35F54388-A83F-406F-A9FF-8364E889F0D9}"/>
          </ac:spMkLst>
        </pc:spChg>
        <pc:spChg chg="del">
          <ac:chgData name="김동휘" userId="6af1d66b-cd20-4798-a8bd-2b35be7b2621" providerId="ADAL" clId="{6AF39DAA-09F0-4D35-AFC0-E915DA33B48F}" dt="2023-08-17T02:43:09.752" v="4" actId="478"/>
          <ac:spMkLst>
            <pc:docMk/>
            <pc:sldMk cId="1305133436" sldId="300"/>
            <ac:spMk id="24" creationId="{113B9614-CAC7-4764-AE64-9BB687AAEC60}"/>
          </ac:spMkLst>
        </pc:spChg>
        <pc:spChg chg="add">
          <ac:chgData name="김동휘" userId="6af1d66b-cd20-4798-a8bd-2b35be7b2621" providerId="ADAL" clId="{6AF39DAA-09F0-4D35-AFC0-E915DA33B48F}" dt="2023-08-17T02:43:10.502" v="5"/>
          <ac:spMkLst>
            <pc:docMk/>
            <pc:sldMk cId="1305133436" sldId="300"/>
            <ac:spMk id="65" creationId="{6D678287-DFCF-47E4-85EC-6404CF515DDB}"/>
          </ac:spMkLst>
        </pc:spChg>
        <pc:grpChg chg="del">
          <ac:chgData name="김동휘" userId="6af1d66b-cd20-4798-a8bd-2b35be7b2621" providerId="ADAL" clId="{6AF39DAA-09F0-4D35-AFC0-E915DA33B48F}" dt="2023-08-17T02:43:09.231" v="3" actId="478"/>
          <ac:grpSpMkLst>
            <pc:docMk/>
            <pc:sldMk cId="1305133436" sldId="300"/>
            <ac:grpSpMk id="7" creationId="{DAC6B9BB-FED5-4DAA-B139-FF69D692D1E3}"/>
          </ac:grpSpMkLst>
        </pc:grpChg>
        <pc:grpChg chg="add">
          <ac:chgData name="김동휘" userId="6af1d66b-cd20-4798-a8bd-2b35be7b2621" providerId="ADAL" clId="{6AF39DAA-09F0-4D35-AFC0-E915DA33B48F}" dt="2023-08-17T02:43:10.502" v="5"/>
          <ac:grpSpMkLst>
            <pc:docMk/>
            <pc:sldMk cId="1305133436" sldId="300"/>
            <ac:grpSpMk id="47" creationId="{780450D2-0A1B-445A-BABE-ABA9BAE82A73}"/>
          </ac:grpSpMkLst>
        </pc:grpChg>
      </pc:sldChg>
      <pc:sldChg chg="addSp delSp modSp ord">
        <pc:chgData name="김동휘" userId="6af1d66b-cd20-4798-a8bd-2b35be7b2621" providerId="ADAL" clId="{6AF39DAA-09F0-4D35-AFC0-E915DA33B48F}" dt="2023-08-19T09:26:22.229" v="418" actId="13926"/>
        <pc:sldMkLst>
          <pc:docMk/>
          <pc:sldMk cId="4231288248" sldId="301"/>
        </pc:sldMkLst>
        <pc:spChg chg="mod">
          <ac:chgData name="김동휘" userId="6af1d66b-cd20-4798-a8bd-2b35be7b2621" providerId="ADAL" clId="{6AF39DAA-09F0-4D35-AFC0-E915DA33B48F}" dt="2023-08-19T09:26:22.229" v="418" actId="13926"/>
          <ac:spMkLst>
            <pc:docMk/>
            <pc:sldMk cId="4231288248" sldId="301"/>
            <ac:spMk id="8" creationId="{35F54388-A83F-406F-A9FF-8364E889F0D9}"/>
          </ac:spMkLst>
        </pc:spChg>
        <pc:spChg chg="del">
          <ac:chgData name="김동휘" userId="6af1d66b-cd20-4798-a8bd-2b35be7b2621" providerId="ADAL" clId="{6AF39DAA-09F0-4D35-AFC0-E915DA33B48F}" dt="2023-08-17T02:43:13.552" v="7" actId="478"/>
          <ac:spMkLst>
            <pc:docMk/>
            <pc:sldMk cId="4231288248" sldId="301"/>
            <ac:spMk id="24" creationId="{113B9614-CAC7-4764-AE64-9BB687AAEC60}"/>
          </ac:spMkLst>
        </pc:spChg>
        <pc:spChg chg="add">
          <ac:chgData name="김동휘" userId="6af1d66b-cd20-4798-a8bd-2b35be7b2621" providerId="ADAL" clId="{6AF39DAA-09F0-4D35-AFC0-E915DA33B48F}" dt="2023-08-17T02:43:14.316" v="8"/>
          <ac:spMkLst>
            <pc:docMk/>
            <pc:sldMk cId="4231288248" sldId="301"/>
            <ac:spMk id="65" creationId="{69588CF0-3B14-47A4-8A74-22365400B368}"/>
          </ac:spMkLst>
        </pc:spChg>
        <pc:grpChg chg="del">
          <ac:chgData name="김동휘" userId="6af1d66b-cd20-4798-a8bd-2b35be7b2621" providerId="ADAL" clId="{6AF39DAA-09F0-4D35-AFC0-E915DA33B48F}" dt="2023-08-17T02:43:12.718" v="6" actId="478"/>
          <ac:grpSpMkLst>
            <pc:docMk/>
            <pc:sldMk cId="4231288248" sldId="301"/>
            <ac:grpSpMk id="7" creationId="{DAC6B9BB-FED5-4DAA-B139-FF69D692D1E3}"/>
          </ac:grpSpMkLst>
        </pc:grpChg>
        <pc:grpChg chg="add">
          <ac:chgData name="김동휘" userId="6af1d66b-cd20-4798-a8bd-2b35be7b2621" providerId="ADAL" clId="{6AF39DAA-09F0-4D35-AFC0-E915DA33B48F}" dt="2023-08-17T02:43:14.316" v="8"/>
          <ac:grpSpMkLst>
            <pc:docMk/>
            <pc:sldMk cId="4231288248" sldId="301"/>
            <ac:grpSpMk id="47" creationId="{EE13C6EC-3608-49F4-8E2B-85ACA4EF90AC}"/>
          </ac:grpSpMkLst>
        </pc:grpChg>
      </pc:sldChg>
      <pc:sldChg chg="modSp add">
        <pc:chgData name="김동휘" userId="6af1d66b-cd20-4798-a8bd-2b35be7b2621" providerId="ADAL" clId="{6AF39DAA-09F0-4D35-AFC0-E915DA33B48F}" dt="2023-08-19T08:07:52.026" v="403" actId="13926"/>
        <pc:sldMkLst>
          <pc:docMk/>
          <pc:sldMk cId="2079074399" sldId="303"/>
        </pc:sldMkLst>
        <pc:spChg chg="mod">
          <ac:chgData name="김동휘" userId="6af1d66b-cd20-4798-a8bd-2b35be7b2621" providerId="ADAL" clId="{6AF39DAA-09F0-4D35-AFC0-E915DA33B48F}" dt="2023-08-19T08:07:52.026" v="403" actId="13926"/>
          <ac:spMkLst>
            <pc:docMk/>
            <pc:sldMk cId="2079074399" sldId="303"/>
            <ac:spMk id="8" creationId="{35F54388-A83F-406F-A9FF-8364E889F0D9}"/>
          </ac:spMkLst>
        </pc:spChg>
      </pc:sldChg>
      <pc:sldChg chg="modSp add">
        <pc:chgData name="김동휘" userId="6af1d66b-cd20-4798-a8bd-2b35be7b2621" providerId="ADAL" clId="{6AF39DAA-09F0-4D35-AFC0-E915DA33B48F}" dt="2023-08-19T11:11:47.008" v="420"/>
        <pc:sldMkLst>
          <pc:docMk/>
          <pc:sldMk cId="223539543" sldId="304"/>
        </pc:sldMkLst>
        <pc:spChg chg="mod">
          <ac:chgData name="김동휘" userId="6af1d66b-cd20-4798-a8bd-2b35be7b2621" providerId="ADAL" clId="{6AF39DAA-09F0-4D35-AFC0-E915DA33B48F}" dt="2023-08-19T11:11:47.008" v="420"/>
          <ac:spMkLst>
            <pc:docMk/>
            <pc:sldMk cId="223539543" sldId="304"/>
            <ac:spMk id="8" creationId="{35F54388-A83F-406F-A9FF-8364E889F0D9}"/>
          </ac:spMkLst>
        </pc:spChg>
      </pc:sldChg>
      <pc:sldChg chg="modSp add">
        <pc:chgData name="김동휘" userId="6af1d66b-cd20-4798-a8bd-2b35be7b2621" providerId="ADAL" clId="{6AF39DAA-09F0-4D35-AFC0-E915DA33B48F}" dt="2023-08-17T05:06:50.722" v="310" actId="20577"/>
        <pc:sldMkLst>
          <pc:docMk/>
          <pc:sldMk cId="879911726" sldId="305"/>
        </pc:sldMkLst>
        <pc:spChg chg="mod">
          <ac:chgData name="김동휘" userId="6af1d66b-cd20-4798-a8bd-2b35be7b2621" providerId="ADAL" clId="{6AF39DAA-09F0-4D35-AFC0-E915DA33B48F}" dt="2023-08-17T05:06:50.722" v="310" actId="20577"/>
          <ac:spMkLst>
            <pc:docMk/>
            <pc:sldMk cId="879911726" sldId="305"/>
            <ac:spMk id="8" creationId="{35F54388-A83F-406F-A9FF-8364E889F0D9}"/>
          </ac:spMkLst>
        </pc:spChg>
      </pc:sldChg>
      <pc:sldChg chg="modSp add">
        <pc:chgData name="김동휘" userId="6af1d66b-cd20-4798-a8bd-2b35be7b2621" providerId="ADAL" clId="{6AF39DAA-09F0-4D35-AFC0-E915DA33B48F}" dt="2023-08-22T04:50:56.216" v="430" actId="20577"/>
        <pc:sldMkLst>
          <pc:docMk/>
          <pc:sldMk cId="2077210382" sldId="306"/>
        </pc:sldMkLst>
        <pc:spChg chg="mod">
          <ac:chgData name="김동휘" userId="6af1d66b-cd20-4798-a8bd-2b35be7b2621" providerId="ADAL" clId="{6AF39DAA-09F0-4D35-AFC0-E915DA33B48F}" dt="2023-08-22T04:50:56.216" v="430" actId="20577"/>
          <ac:spMkLst>
            <pc:docMk/>
            <pc:sldMk cId="2077210382" sldId="306"/>
            <ac:spMk id="8" creationId="{35F54388-A83F-406F-A9FF-8364E889F0D9}"/>
          </ac:spMkLst>
        </pc:spChg>
      </pc:sldChg>
      <pc:sldChg chg="modSp add ord">
        <pc:chgData name="김동휘" userId="6af1d66b-cd20-4798-a8bd-2b35be7b2621" providerId="ADAL" clId="{6AF39DAA-09F0-4D35-AFC0-E915DA33B48F}" dt="2023-08-19T11:11:52.592" v="421"/>
        <pc:sldMkLst>
          <pc:docMk/>
          <pc:sldMk cId="4265765154" sldId="307"/>
        </pc:sldMkLst>
        <pc:spChg chg="mod">
          <ac:chgData name="김동휘" userId="6af1d66b-cd20-4798-a8bd-2b35be7b2621" providerId="ADAL" clId="{6AF39DAA-09F0-4D35-AFC0-E915DA33B48F}" dt="2023-08-19T11:11:52.592" v="421"/>
          <ac:spMkLst>
            <pc:docMk/>
            <pc:sldMk cId="4265765154" sldId="307"/>
            <ac:spMk id="8" creationId="{35F54388-A83F-406F-A9FF-8364E889F0D9}"/>
          </ac:spMkLst>
        </pc:spChg>
      </pc:sldChg>
      <pc:sldChg chg="modSp add ord">
        <pc:chgData name="김동휘" userId="6af1d66b-cd20-4798-a8bd-2b35be7b2621" providerId="ADAL" clId="{6AF39DAA-09F0-4D35-AFC0-E915DA33B48F}" dt="2023-08-19T09:24:03.833" v="409"/>
        <pc:sldMkLst>
          <pc:docMk/>
          <pc:sldMk cId="2709766293" sldId="308"/>
        </pc:sldMkLst>
        <pc:spChg chg="mod">
          <ac:chgData name="김동휘" userId="6af1d66b-cd20-4798-a8bd-2b35be7b2621" providerId="ADAL" clId="{6AF39DAA-09F0-4D35-AFC0-E915DA33B48F}" dt="2023-08-17T05:15:14.251" v="382" actId="20577"/>
          <ac:spMkLst>
            <pc:docMk/>
            <pc:sldMk cId="2709766293" sldId="308"/>
            <ac:spMk id="8" creationId="{35F54388-A83F-406F-A9FF-8364E889F0D9}"/>
          </ac:spMkLst>
        </pc:spChg>
      </pc:sldChg>
      <pc:sldChg chg="modSp add del">
        <pc:chgData name="김동휘" userId="6af1d66b-cd20-4798-a8bd-2b35be7b2621" providerId="ADAL" clId="{6AF39DAA-09F0-4D35-AFC0-E915DA33B48F}" dt="2023-08-22T04:50:28.241" v="428" actId="2696"/>
        <pc:sldMkLst>
          <pc:docMk/>
          <pc:sldMk cId="138731547" sldId="309"/>
        </pc:sldMkLst>
        <pc:spChg chg="mod">
          <ac:chgData name="김동휘" userId="6af1d66b-cd20-4798-a8bd-2b35be7b2621" providerId="ADAL" clId="{6AF39DAA-09F0-4D35-AFC0-E915DA33B48F}" dt="2023-08-17T05:16:20.062" v="401" actId="20577"/>
          <ac:spMkLst>
            <pc:docMk/>
            <pc:sldMk cId="138731547" sldId="309"/>
            <ac:spMk id="8" creationId="{35F54388-A83F-406F-A9FF-8364E889F0D9}"/>
          </ac:spMkLst>
        </pc:spChg>
      </pc:sldChg>
    </pc:docChg>
  </pc:docChgLst>
  <pc:docChgLst>
    <pc:chgData name="김동휘" userId="6af1d66b-cd20-4798-a8bd-2b35be7b2621" providerId="ADAL" clId="{3319D305-9A12-4302-8D51-50273A2F5767}"/>
    <pc:docChg chg="custSel modSld">
      <pc:chgData name="김동휘" userId="6af1d66b-cd20-4798-a8bd-2b35be7b2621" providerId="ADAL" clId="{3319D305-9A12-4302-8D51-50273A2F5767}" dt="2023-09-19T14:33:01.365" v="6" actId="478"/>
      <pc:docMkLst>
        <pc:docMk/>
      </pc:docMkLst>
      <pc:sldChg chg="delSp modSp mod">
        <pc:chgData name="김동휘" userId="6af1d66b-cd20-4798-a8bd-2b35be7b2621" providerId="ADAL" clId="{3319D305-9A12-4302-8D51-50273A2F5767}" dt="2023-09-19T14:33:01.365" v="6" actId="478"/>
        <pc:sldMkLst>
          <pc:docMk/>
          <pc:sldMk cId="2101689739" sldId="292"/>
        </pc:sldMkLst>
        <pc:spChg chg="del">
          <ac:chgData name="김동휘" userId="6af1d66b-cd20-4798-a8bd-2b35be7b2621" providerId="ADAL" clId="{3319D305-9A12-4302-8D51-50273A2F5767}" dt="2023-09-19T14:32:59.303" v="3" actId="478"/>
          <ac:spMkLst>
            <pc:docMk/>
            <pc:sldMk cId="2101689739" sldId="292"/>
            <ac:spMk id="55" creationId="{A3856697-7902-44B3-8F0E-0DDF0BA0484F}"/>
          </ac:spMkLst>
        </pc:spChg>
        <pc:spChg chg="del">
          <ac:chgData name="김동휘" userId="6af1d66b-cd20-4798-a8bd-2b35be7b2621" providerId="ADAL" clId="{3319D305-9A12-4302-8D51-50273A2F5767}" dt="2023-09-19T14:32:56.671" v="0" actId="478"/>
          <ac:spMkLst>
            <pc:docMk/>
            <pc:sldMk cId="2101689739" sldId="292"/>
            <ac:spMk id="58" creationId="{9693729D-87AF-4C30-A6DB-1692A4C33C25}"/>
          </ac:spMkLst>
        </pc:spChg>
        <pc:spChg chg="del">
          <ac:chgData name="김동휘" userId="6af1d66b-cd20-4798-a8bd-2b35be7b2621" providerId="ADAL" clId="{3319D305-9A12-4302-8D51-50273A2F5767}" dt="2023-09-19T14:33:01.365" v="6" actId="478"/>
          <ac:spMkLst>
            <pc:docMk/>
            <pc:sldMk cId="2101689739" sldId="292"/>
            <ac:spMk id="70" creationId="{79CDC2BE-68E9-4660-8431-A32582C116FB}"/>
          </ac:spMkLst>
        </pc:spChg>
        <pc:cxnChg chg="del mod">
          <ac:chgData name="김동휘" userId="6af1d66b-cd20-4798-a8bd-2b35be7b2621" providerId="ADAL" clId="{3319D305-9A12-4302-8D51-50273A2F5767}" dt="2023-09-19T14:32:57.440" v="1" actId="478"/>
          <ac:cxnSpMkLst>
            <pc:docMk/>
            <pc:sldMk cId="2101689739" sldId="292"/>
            <ac:cxnSpMk id="56" creationId="{46712C11-2903-4322-A6F9-2A1C034793BE}"/>
          </ac:cxnSpMkLst>
        </pc:cxnChg>
        <pc:cxnChg chg="del">
          <ac:chgData name="김동휘" userId="6af1d66b-cd20-4798-a8bd-2b35be7b2621" providerId="ADAL" clId="{3319D305-9A12-4302-8D51-50273A2F5767}" dt="2023-09-19T14:32:58.168" v="2" actId="478"/>
          <ac:cxnSpMkLst>
            <pc:docMk/>
            <pc:sldMk cId="2101689739" sldId="292"/>
            <ac:cxnSpMk id="62" creationId="{B1592554-16E1-41C6-8577-36217EBCB5FC}"/>
          </ac:cxnSpMkLst>
        </pc:cxnChg>
        <pc:cxnChg chg="del mod">
          <ac:chgData name="김동휘" userId="6af1d66b-cd20-4798-a8bd-2b35be7b2621" providerId="ADAL" clId="{3319D305-9A12-4302-8D51-50273A2F5767}" dt="2023-09-19T14:32:59.648" v="4" actId="478"/>
          <ac:cxnSpMkLst>
            <pc:docMk/>
            <pc:sldMk cId="2101689739" sldId="292"/>
            <ac:cxnSpMk id="63" creationId="{2212F38F-7358-4D9E-8A61-309ABA131B60}"/>
          </ac:cxnSpMkLst>
        </pc:cxnChg>
        <pc:cxnChg chg="del">
          <ac:chgData name="김동휘" userId="6af1d66b-cd20-4798-a8bd-2b35be7b2621" providerId="ADAL" clId="{3319D305-9A12-4302-8D51-50273A2F5767}" dt="2023-09-19T14:33:00.117" v="5" actId="478"/>
          <ac:cxnSpMkLst>
            <pc:docMk/>
            <pc:sldMk cId="2101689739" sldId="292"/>
            <ac:cxnSpMk id="66" creationId="{E8347F1A-AF36-4FBF-BB6F-981824314E4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D6A63C-F773-DC40-4F18-475B142642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61DCAD-C776-A0E9-0B00-BFAD675D29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7B9B6-8A98-4F70-AAFB-9063E11DF99D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95E051-D5D6-6923-012A-23D7F930DF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433122-82BF-10A1-0A5A-A0F2C64C16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FC703-E80B-4821-890F-A57DD16B5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38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4DF74-4D0D-43FD-9DB0-B298502E90D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BD61D-FD74-49DD-8478-F2DD68C8C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5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CDE9DDA-3476-6477-D5BF-5BE0A9EF8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0" y="1"/>
            <a:ext cx="9144000" cy="48836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71457CF-E90F-BAEB-0346-0712E75350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9454" y="2665730"/>
            <a:ext cx="4825092" cy="272382"/>
          </a:xfrm>
          <a:noFill/>
        </p:spPr>
        <p:txBody>
          <a:bodyPr wrap="square" rtlCol="0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1300" b="1" kern="1200" spc="-7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ctr" defTabSz="457200" latinLnBrk="0"/>
            <a:r>
              <a:rPr lang="ko-KR" altLang="en-US" dirty="0"/>
              <a:t>서브타이틀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13, </a:t>
            </a:r>
            <a:r>
              <a:rPr lang="ko-KR" altLang="en-US" dirty="0"/>
              <a:t>자간 좁게 </a:t>
            </a:r>
            <a:r>
              <a:rPr lang="en-US" altLang="ko-KR" dirty="0"/>
              <a:t>0.7)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E0FED0-23DE-31A1-4AFE-5D7CDAC44CE7}"/>
              </a:ext>
            </a:extLst>
          </p:cNvPr>
          <p:cNvGrpSpPr/>
          <p:nvPr userDrawn="1"/>
        </p:nvGrpSpPr>
        <p:grpSpPr>
          <a:xfrm flipV="1">
            <a:off x="4479212" y="1935587"/>
            <a:ext cx="185578" cy="45720"/>
            <a:chOff x="4352925" y="1682750"/>
            <a:chExt cx="438150" cy="1079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E6D452-0B17-FFF5-9909-5EAB1DD18CAF}"/>
                </a:ext>
              </a:extLst>
            </p:cNvPr>
            <p:cNvSpPr/>
            <p:nvPr/>
          </p:nvSpPr>
          <p:spPr>
            <a:xfrm>
              <a:off x="4518025" y="1682750"/>
              <a:ext cx="107950" cy="10795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0003DB-7E5C-2DAB-EC34-BF736502A61B}"/>
                </a:ext>
              </a:extLst>
            </p:cNvPr>
            <p:cNvSpPr/>
            <p:nvPr/>
          </p:nvSpPr>
          <p:spPr>
            <a:xfrm>
              <a:off x="4352925" y="1682750"/>
              <a:ext cx="107950" cy="10795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7B6C-D988-D666-CD04-2FAA144CE79A}"/>
                </a:ext>
              </a:extLst>
            </p:cNvPr>
            <p:cNvSpPr/>
            <p:nvPr/>
          </p:nvSpPr>
          <p:spPr>
            <a:xfrm>
              <a:off x="4683125" y="1682750"/>
              <a:ext cx="107950" cy="10795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graphicFrame>
        <p:nvGraphicFramePr>
          <p:cNvPr id="19" name="표 34">
            <a:extLst>
              <a:ext uri="{FF2B5EF4-FFF2-40B4-BE49-F238E27FC236}">
                <a16:creationId xmlns:a16="http://schemas.microsoft.com/office/drawing/2014/main" id="{AD893057-FBC5-A2C0-2ED8-3E53C27D5F6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20979547"/>
              </p:ext>
            </p:extLst>
          </p:nvPr>
        </p:nvGraphicFramePr>
        <p:xfrm>
          <a:off x="577002" y="5477932"/>
          <a:ext cx="2683938" cy="607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969">
                  <a:extLst>
                    <a:ext uri="{9D8B030D-6E8A-4147-A177-3AD203B41FA5}">
                      <a16:colId xmlns:a16="http://schemas.microsoft.com/office/drawing/2014/main" val="2702764626"/>
                    </a:ext>
                  </a:extLst>
                </a:gridCol>
                <a:gridCol w="1341969">
                  <a:extLst>
                    <a:ext uri="{9D8B030D-6E8A-4147-A177-3AD203B41FA5}">
                      <a16:colId xmlns:a16="http://schemas.microsoft.com/office/drawing/2014/main" val="1061860151"/>
                    </a:ext>
                  </a:extLst>
                </a:gridCol>
              </a:tblGrid>
              <a:tr h="303982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300" b="1" kern="1200" spc="-150" baseline="0" dirty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 주관기관 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n w="6350">
                          <a:solidFill>
                            <a:schemeClr val="accent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155026"/>
                  </a:ext>
                </a:extLst>
              </a:tr>
              <a:tr h="303982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300" b="1" kern="1200" spc="-150" baseline="0" dirty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 총괄책임자 ｜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n w="6350">
                          <a:solidFill>
                            <a:schemeClr val="accent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940976"/>
                  </a:ext>
                </a:extLst>
              </a:tr>
            </a:tbl>
          </a:graphicData>
        </a:graphic>
      </p:graphicFrame>
      <p:sp>
        <p:nvSpPr>
          <p:cNvPr id="22" name="제목 20">
            <a:extLst>
              <a:ext uri="{FF2B5EF4-FFF2-40B4-BE49-F238E27FC236}">
                <a16:creationId xmlns:a16="http://schemas.microsoft.com/office/drawing/2014/main" id="{9C311BB0-6040-5EA1-92E0-776428543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40" y="2146558"/>
            <a:ext cx="7105206" cy="535531"/>
          </a:xfrm>
          <a:noFill/>
        </p:spPr>
        <p:txBody>
          <a:bodyPr wrap="square" rtlCol="0" anchor="t">
            <a:spAutoFit/>
          </a:bodyPr>
          <a:lstStyle>
            <a:lvl1pPr algn="ctr">
              <a:defRPr lang="ko-KR" altLang="en-US" sz="32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 latinLnBrk="0"/>
            <a:r>
              <a:rPr lang="ko-KR" altLang="en-US" dirty="0"/>
              <a:t>타이틀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32, </a:t>
            </a:r>
            <a:r>
              <a:rPr lang="ko-KR" altLang="en-US" dirty="0"/>
              <a:t>자간  </a:t>
            </a:r>
            <a:r>
              <a:rPr lang="ko-KR" altLang="en-US" dirty="0" err="1"/>
              <a:t>매우좁게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텍스트 개체 틀 23">
            <a:extLst>
              <a:ext uri="{FF2B5EF4-FFF2-40B4-BE49-F238E27FC236}">
                <a16:creationId xmlns:a16="http://schemas.microsoft.com/office/drawing/2014/main" id="{BECDB2EE-02A9-AD04-BD63-29DC16A1DD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7556" y="5763533"/>
            <a:ext cx="1117614" cy="251607"/>
          </a:xfrm>
          <a:noFill/>
        </p:spPr>
        <p:txBody>
          <a:bodyPr wrap="none" rtlCol="0" anchor="b">
            <a:spAutoFit/>
          </a:bodyPr>
          <a:lstStyle>
            <a:lvl1pPr marL="0" indent="0" algn="r">
              <a:buFontTx/>
              <a:buNone/>
              <a:defRPr lang="ko-KR" altLang="en-US" sz="1150" b="1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7" name="텍스트 개체 틀 23">
            <a:extLst>
              <a:ext uri="{FF2B5EF4-FFF2-40B4-BE49-F238E27FC236}">
                <a16:creationId xmlns:a16="http://schemas.microsoft.com/office/drawing/2014/main" id="{DEE9EA35-ABF3-F6F7-0990-FD7D8D827E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426" y="5487248"/>
            <a:ext cx="1466515" cy="27238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ko-KR" altLang="en-US" sz="1300" b="1" spc="-50" baseline="0" dirty="0" smtClean="0">
                <a:ln w="3175">
                  <a:solidFill>
                    <a:schemeClr val="accent1">
                      <a:alpha val="10000"/>
                    </a:schemeClr>
                  </a:solidFill>
                </a:ln>
                <a:solidFill>
                  <a:schemeClr val="accent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marL="0" lvl="0" indent="0" defTabSz="457200" latinLnBrk="0">
              <a:buFontTx/>
              <a:buNone/>
            </a:pPr>
            <a:r>
              <a:rPr lang="ko-KR" altLang="en-US" dirty="0"/>
              <a:t>기관명</a:t>
            </a:r>
          </a:p>
        </p:txBody>
      </p:sp>
      <p:sp>
        <p:nvSpPr>
          <p:cNvPr id="28" name="텍스트 개체 틀 23">
            <a:extLst>
              <a:ext uri="{FF2B5EF4-FFF2-40B4-BE49-F238E27FC236}">
                <a16:creationId xmlns:a16="http://schemas.microsoft.com/office/drawing/2014/main" id="{B161A866-6188-0505-49B4-8225DB820B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4425" y="5800091"/>
            <a:ext cx="1121627" cy="27238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ko-KR" altLang="en-US" sz="1300" b="1" spc="-50" baseline="0" dirty="0" smtClean="0">
                <a:ln w="3175">
                  <a:solidFill>
                    <a:schemeClr val="accent1">
                      <a:alpha val="10000"/>
                    </a:schemeClr>
                  </a:solidFill>
                </a:ln>
                <a:solidFill>
                  <a:schemeClr val="accent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marL="0" lvl="0" indent="0" defTabSz="457200" latinLnBrk="0">
              <a:buFontTx/>
              <a:buNone/>
            </a:pPr>
            <a:r>
              <a:rPr lang="ko-KR" altLang="en-US" dirty="0"/>
              <a:t>이름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6A501A-5C28-9490-EDBD-D48F505AA935}"/>
              </a:ext>
            </a:extLst>
          </p:cNvPr>
          <p:cNvCxnSpPr/>
          <p:nvPr userDrawn="1"/>
        </p:nvCxnSpPr>
        <p:spPr>
          <a:xfrm>
            <a:off x="0" y="4903469"/>
            <a:ext cx="9144000" cy="0"/>
          </a:xfrm>
          <a:prstGeom prst="line">
            <a:avLst/>
          </a:prstGeom>
          <a:ln w="34925">
            <a:gradFill flip="none" rotWithShape="1">
              <a:gsLst>
                <a:gs pos="72000">
                  <a:schemeClr val="accent5">
                    <a:lumMod val="60000"/>
                    <a:lumOff val="40000"/>
                  </a:schemeClr>
                </a:gs>
                <a:gs pos="33000">
                  <a:schemeClr val="accent5">
                    <a:lumMod val="60000"/>
                    <a:lumOff val="40000"/>
                  </a:schemeClr>
                </a:gs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026F0AC5-3627-59A2-CD39-BB9F9518D5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BCC6ED-0D1D-89F6-283D-141DDE887709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7978B4B-FB4B-803F-22EE-D6BC8E65C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12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5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17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1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61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86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DE6AF4-5DE6-958C-CF79-0800AD72F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0" y="1"/>
            <a:ext cx="9144000" cy="48836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03FBEC-FB0F-B6D1-E7DD-BA0E1ADD66DE}"/>
              </a:ext>
            </a:extLst>
          </p:cNvPr>
          <p:cNvCxnSpPr/>
          <p:nvPr userDrawn="1"/>
        </p:nvCxnSpPr>
        <p:spPr>
          <a:xfrm>
            <a:off x="0" y="4903469"/>
            <a:ext cx="9144000" cy="0"/>
          </a:xfrm>
          <a:prstGeom prst="line">
            <a:avLst/>
          </a:prstGeom>
          <a:ln w="34925">
            <a:gradFill flip="none" rotWithShape="1">
              <a:gsLst>
                <a:gs pos="72000">
                  <a:schemeClr val="accent5">
                    <a:lumMod val="60000"/>
                    <a:lumOff val="40000"/>
                  </a:schemeClr>
                </a:gs>
                <a:gs pos="33000">
                  <a:schemeClr val="accent5">
                    <a:lumMod val="60000"/>
                    <a:lumOff val="40000"/>
                  </a:schemeClr>
                </a:gs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71457CF-E90F-BAEB-0346-0712E75350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9454" y="2818254"/>
            <a:ext cx="4825092" cy="272382"/>
          </a:xfrm>
          <a:noFill/>
        </p:spPr>
        <p:txBody>
          <a:bodyPr wrap="square" rtlCol="0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1300" b="1" kern="1200" spc="-7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ctr" defTabSz="457200" latinLnBrk="0"/>
            <a:r>
              <a:rPr lang="ko-KR" altLang="en-US" dirty="0"/>
              <a:t>서브타이틀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13, </a:t>
            </a:r>
            <a:r>
              <a:rPr lang="ko-KR" altLang="en-US" dirty="0"/>
              <a:t>자간 좁게 </a:t>
            </a:r>
            <a:r>
              <a:rPr lang="en-US" altLang="ko-KR" dirty="0"/>
              <a:t>0.7)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E0FED0-23DE-31A1-4AFE-5D7CDAC44CE7}"/>
              </a:ext>
            </a:extLst>
          </p:cNvPr>
          <p:cNvGrpSpPr/>
          <p:nvPr userDrawn="1"/>
        </p:nvGrpSpPr>
        <p:grpSpPr>
          <a:xfrm flipV="1">
            <a:off x="4479212" y="1717271"/>
            <a:ext cx="185578" cy="45720"/>
            <a:chOff x="4352925" y="1682750"/>
            <a:chExt cx="438150" cy="1079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E6D452-0B17-FFF5-9909-5EAB1DD18CAF}"/>
                </a:ext>
              </a:extLst>
            </p:cNvPr>
            <p:cNvSpPr/>
            <p:nvPr/>
          </p:nvSpPr>
          <p:spPr>
            <a:xfrm>
              <a:off x="4518025" y="1682750"/>
              <a:ext cx="107950" cy="10795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0003DB-7E5C-2DAB-EC34-BF736502A61B}"/>
                </a:ext>
              </a:extLst>
            </p:cNvPr>
            <p:cNvSpPr/>
            <p:nvPr/>
          </p:nvSpPr>
          <p:spPr>
            <a:xfrm>
              <a:off x="4352925" y="1682750"/>
              <a:ext cx="107950" cy="10795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7B6C-D988-D666-CD04-2FAA144CE79A}"/>
                </a:ext>
              </a:extLst>
            </p:cNvPr>
            <p:cNvSpPr/>
            <p:nvPr/>
          </p:nvSpPr>
          <p:spPr>
            <a:xfrm>
              <a:off x="4683125" y="1682750"/>
              <a:ext cx="107950" cy="10795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22" name="제목 20">
            <a:extLst>
              <a:ext uri="{FF2B5EF4-FFF2-40B4-BE49-F238E27FC236}">
                <a16:creationId xmlns:a16="http://schemas.microsoft.com/office/drawing/2014/main" id="{9C311BB0-6040-5EA1-92E0-776428543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47" y="1892682"/>
            <a:ext cx="7695394" cy="954107"/>
          </a:xfrm>
          <a:noFill/>
        </p:spPr>
        <p:txBody>
          <a:bodyPr wrap="square" rtlCol="0" anchor="t">
            <a:spAutoFit/>
          </a:bodyPr>
          <a:lstStyle>
            <a:lvl1pPr algn="ctr">
              <a:lnSpc>
                <a:spcPct val="100000"/>
              </a:lnSpc>
              <a:defRPr lang="ko-KR" altLang="en-US" sz="28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 latinLnBrk="0"/>
            <a:r>
              <a:rPr lang="ko-KR" altLang="en-US" dirty="0"/>
              <a:t>타이틀이 두 줄을 넘어가는 경우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28, </a:t>
            </a:r>
            <a:r>
              <a:rPr lang="ko-KR" altLang="en-US" dirty="0"/>
              <a:t>자간  </a:t>
            </a:r>
            <a:r>
              <a:rPr lang="ko-KR" altLang="en-US" dirty="0" err="1"/>
              <a:t>매우좁게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34">
            <a:extLst>
              <a:ext uri="{FF2B5EF4-FFF2-40B4-BE49-F238E27FC236}">
                <a16:creationId xmlns:a16="http://schemas.microsoft.com/office/drawing/2014/main" id="{7940996F-A09A-BCC1-820F-910A2B9B62C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030395"/>
              </p:ext>
            </p:extLst>
          </p:nvPr>
        </p:nvGraphicFramePr>
        <p:xfrm>
          <a:off x="577002" y="5477932"/>
          <a:ext cx="2683938" cy="607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969">
                  <a:extLst>
                    <a:ext uri="{9D8B030D-6E8A-4147-A177-3AD203B41FA5}">
                      <a16:colId xmlns:a16="http://schemas.microsoft.com/office/drawing/2014/main" val="2702764626"/>
                    </a:ext>
                  </a:extLst>
                </a:gridCol>
                <a:gridCol w="1341969">
                  <a:extLst>
                    <a:ext uri="{9D8B030D-6E8A-4147-A177-3AD203B41FA5}">
                      <a16:colId xmlns:a16="http://schemas.microsoft.com/office/drawing/2014/main" val="1061860151"/>
                    </a:ext>
                  </a:extLst>
                </a:gridCol>
              </a:tblGrid>
              <a:tr h="303982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300" b="1" kern="1200" spc="-150" baseline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 소속 </a:t>
                      </a:r>
                      <a:r>
                        <a:rPr lang="ko-KR" altLang="en-US" sz="1300" b="1" kern="1200" spc="-150" baseline="0" dirty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n w="6350">
                          <a:solidFill>
                            <a:schemeClr val="accent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155026"/>
                  </a:ext>
                </a:extLst>
              </a:tr>
              <a:tr h="303982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300" b="1" kern="1200" spc="-150" baseline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 이름 </a:t>
                      </a:r>
                      <a:r>
                        <a:rPr lang="ko-KR" altLang="en-US" sz="1300" b="1" kern="1200" spc="-150" baseline="0" dirty="0">
                          <a:ln w="6350">
                            <a:solidFill>
                              <a:schemeClr val="accent1">
                                <a:alpha val="3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｜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n w="6350">
                          <a:solidFill>
                            <a:schemeClr val="accent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940976"/>
                  </a:ext>
                </a:extLst>
              </a:tr>
            </a:tbl>
          </a:graphicData>
        </a:graphic>
      </p:graphicFrame>
      <p:sp>
        <p:nvSpPr>
          <p:cNvPr id="10" name="텍스트 개체 틀 23">
            <a:extLst>
              <a:ext uri="{FF2B5EF4-FFF2-40B4-BE49-F238E27FC236}">
                <a16:creationId xmlns:a16="http://schemas.microsoft.com/office/drawing/2014/main" id="{8297BCE9-D3FF-FA68-7783-527C38E0DB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7556" y="5763533"/>
            <a:ext cx="1117614" cy="251607"/>
          </a:xfrm>
          <a:noFill/>
        </p:spPr>
        <p:txBody>
          <a:bodyPr wrap="none" rtlCol="0" anchor="b">
            <a:spAutoFit/>
          </a:bodyPr>
          <a:lstStyle>
            <a:lvl1pPr marL="0" indent="0" algn="r">
              <a:buFontTx/>
              <a:buNone/>
              <a:defRPr lang="ko-KR" altLang="en-US" sz="1150" b="1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6" name="텍스트 개체 틀 23">
            <a:extLst>
              <a:ext uri="{FF2B5EF4-FFF2-40B4-BE49-F238E27FC236}">
                <a16:creationId xmlns:a16="http://schemas.microsoft.com/office/drawing/2014/main" id="{AB85D6C8-7A95-D554-71C3-AD7F5EF9D1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426" y="5487248"/>
            <a:ext cx="1466515" cy="27238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ko-KR" altLang="en-US" sz="1300" b="1" spc="-50" baseline="0" dirty="0" smtClean="0">
                <a:ln w="3175">
                  <a:solidFill>
                    <a:schemeClr val="accent1">
                      <a:alpha val="10000"/>
                    </a:schemeClr>
                  </a:solidFill>
                </a:ln>
                <a:solidFill>
                  <a:schemeClr val="accent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marL="0" lvl="0" indent="0" defTabSz="457200" latinLnBrk="0">
              <a:buFontTx/>
              <a:buNone/>
            </a:pPr>
            <a:r>
              <a:rPr lang="ko-KR" altLang="en-US" dirty="0"/>
              <a:t>기관명</a:t>
            </a:r>
          </a:p>
        </p:txBody>
      </p:sp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D8457D73-878F-C9BA-1668-EDD609F52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4425" y="5800091"/>
            <a:ext cx="1121627" cy="27238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ko-KR" altLang="en-US" sz="1300" b="1" spc="-50" baseline="0" dirty="0" smtClean="0">
                <a:ln w="3175">
                  <a:solidFill>
                    <a:schemeClr val="accent1">
                      <a:alpha val="10000"/>
                    </a:schemeClr>
                  </a:solidFill>
                </a:ln>
                <a:solidFill>
                  <a:schemeClr val="accent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marL="0" lvl="0" indent="0" defTabSz="457200" latinLnBrk="0">
              <a:buFontTx/>
              <a:buNone/>
            </a:pPr>
            <a:r>
              <a:rPr lang="ko-KR" altLang="en-US" dirty="0"/>
              <a:t>이름</a:t>
            </a:r>
          </a:p>
        </p:txBody>
      </p:sp>
      <p:pic>
        <p:nvPicPr>
          <p:cNvPr id="8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84B28762-F805-E5B0-CA18-0D96D5AB5C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5AE8FA-CA0B-3FC6-14BE-C5F2D08E3A13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2BE8AEE-9E36-4B30-26B8-76A8CCD14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5C03555-C789-DEE7-D5F6-99A8FF8DF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707" t="-1449" r="14847" b="29572"/>
          <a:stretch/>
        </p:blipFill>
        <p:spPr>
          <a:xfrm>
            <a:off x="6085627" y="3917483"/>
            <a:ext cx="3058374" cy="2940519"/>
          </a:xfrm>
          <a:prstGeom prst="rect">
            <a:avLst/>
          </a:prstGeom>
        </p:spPr>
      </p:pic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8C66BB3A-B9A1-258D-978B-A1A808185C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43308" y="4287210"/>
            <a:ext cx="2174841" cy="914400"/>
          </a:xfrm>
        </p:spPr>
        <p:txBody>
          <a:bodyPr>
            <a:noAutofit/>
          </a:bodyPr>
          <a:lstStyle>
            <a:lvl1pPr marL="180000" indent="-1800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ko-KR" altLang="en-US" sz="1200" kern="1200" spc="-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+mj-lt"/>
              <a:buAutoNum type="arabicPeriod"/>
              <a:defRPr sz="1200"/>
            </a:lvl2pPr>
            <a:lvl3pPr marL="1371600" indent="-457200">
              <a:buFont typeface="+mj-lt"/>
              <a:buAutoNum type="arabicPeriod"/>
              <a:defRPr sz="1200"/>
            </a:lvl3pPr>
            <a:lvl4pPr marL="1714500" indent="-342900">
              <a:buFont typeface="+mj-lt"/>
              <a:buAutoNum type="arabicPeriod"/>
              <a:defRPr sz="1200"/>
            </a:lvl4pPr>
            <a:lvl5pPr marL="2171700" indent="-342900">
              <a:buFont typeface="+mj-lt"/>
              <a:buAutoNum type="arabicPeriod"/>
              <a:defRPr sz="1200"/>
            </a:lvl5pPr>
          </a:lstStyle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9ADAD4F2-C9A1-49B9-0F8B-293404306D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17908" y="1935170"/>
            <a:ext cx="2174841" cy="914400"/>
          </a:xfrm>
        </p:spPr>
        <p:txBody>
          <a:bodyPr>
            <a:noAutofit/>
          </a:bodyPr>
          <a:lstStyle>
            <a:lvl1pPr marL="180000" indent="-1800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ko-KR" altLang="en-US" sz="1200" kern="1200" spc="-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+mj-lt"/>
              <a:buAutoNum type="arabicPeriod"/>
              <a:defRPr sz="1200"/>
            </a:lvl2pPr>
            <a:lvl3pPr marL="1371600" indent="-457200">
              <a:buFont typeface="+mj-lt"/>
              <a:buAutoNum type="arabicPeriod"/>
              <a:defRPr sz="1200"/>
            </a:lvl3pPr>
            <a:lvl4pPr marL="1714500" indent="-342900">
              <a:buFont typeface="+mj-lt"/>
              <a:buAutoNum type="arabicPeriod"/>
              <a:defRPr sz="1200"/>
            </a:lvl4pPr>
            <a:lvl5pPr marL="2171700" indent="-342900">
              <a:buFont typeface="+mj-lt"/>
              <a:buAutoNum type="arabicPeriod"/>
              <a:defRPr sz="1200"/>
            </a:lvl5pPr>
          </a:lstStyle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텍스트 개체 틀 23">
            <a:extLst>
              <a:ext uri="{FF2B5EF4-FFF2-40B4-BE49-F238E27FC236}">
                <a16:creationId xmlns:a16="http://schemas.microsoft.com/office/drawing/2014/main" id="{68D8312F-1BB4-3AC9-A66C-762E352EF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5591" y="1581222"/>
            <a:ext cx="1603324" cy="300082"/>
          </a:xfrm>
          <a:noFill/>
        </p:spPr>
        <p:txBody>
          <a:bodyPr wrap="none" rtlCol="0">
            <a:spAutoFit/>
          </a:bodyPr>
          <a:lstStyle>
            <a:lvl1pPr marL="0" indent="0">
              <a:buFontTx/>
              <a:buNone/>
              <a:defRPr lang="ko-KR" altLang="en-US" sz="1500" b="1" spc="-150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ko-KR" altLang="en-US" dirty="0"/>
              <a:t>내용을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52BD1-92C4-AA41-542A-B37DE8483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7"/>
          <a:stretch/>
        </p:blipFill>
        <p:spPr>
          <a:xfrm>
            <a:off x="2" y="0"/>
            <a:ext cx="1739410" cy="6858000"/>
          </a:xfrm>
          <a:prstGeom prst="rect">
            <a:avLst/>
          </a:prstGeom>
          <a:solidFill>
            <a:srgbClr val="031127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4A485-EBDF-60C9-C3D2-7455C9F2FB2D}"/>
              </a:ext>
            </a:extLst>
          </p:cNvPr>
          <p:cNvSpPr txBox="1"/>
          <p:nvPr userDrawn="1"/>
        </p:nvSpPr>
        <p:spPr>
          <a:xfrm>
            <a:off x="514481" y="1457116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>
              <a:bevelT w="0"/>
              <a:contourClr>
                <a:schemeClr val="accent1"/>
              </a:contourClr>
            </a:sp3d>
          </a:bodyPr>
          <a:lstStyle/>
          <a:p>
            <a:pPr algn="ctr"/>
            <a:r>
              <a:rPr lang="ko-KR" altLang="en-US" sz="2200" b="1" spc="-150" dirty="0">
                <a:ln w="12700">
                  <a:noFill/>
                </a:ln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DB9764-0E4B-0957-D8C3-7D851B54F73F}"/>
              </a:ext>
            </a:extLst>
          </p:cNvPr>
          <p:cNvCxnSpPr>
            <a:cxnSpLocks/>
          </p:cNvCxnSpPr>
          <p:nvPr/>
        </p:nvCxnSpPr>
        <p:spPr>
          <a:xfrm>
            <a:off x="2606867" y="1293707"/>
            <a:ext cx="2448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BEDF27-6B4C-76CE-6B5D-B2B620C89D10}"/>
              </a:ext>
            </a:extLst>
          </p:cNvPr>
          <p:cNvSpPr txBox="1"/>
          <p:nvPr/>
        </p:nvSpPr>
        <p:spPr>
          <a:xfrm>
            <a:off x="2548841" y="1412835"/>
            <a:ext cx="39466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Ⅰ.</a:t>
            </a:r>
            <a:endParaRPr lang="ko-KR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86FE508-9ADD-19BE-268F-35F42078E9A2}"/>
              </a:ext>
            </a:extLst>
          </p:cNvPr>
          <p:cNvCxnSpPr>
            <a:cxnSpLocks/>
          </p:cNvCxnSpPr>
          <p:nvPr/>
        </p:nvCxnSpPr>
        <p:spPr>
          <a:xfrm>
            <a:off x="2606867" y="3630507"/>
            <a:ext cx="2448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7DF895-E816-6D65-D0B6-0762060F729B}"/>
              </a:ext>
            </a:extLst>
          </p:cNvPr>
          <p:cNvSpPr txBox="1"/>
          <p:nvPr userDrawn="1"/>
        </p:nvSpPr>
        <p:spPr>
          <a:xfrm>
            <a:off x="2548840" y="3764875"/>
            <a:ext cx="54213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800" spc="-300">
                <a:solidFill>
                  <a:schemeClr val="accent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Ⅲ.</a:t>
            </a:r>
            <a:endParaRPr lang="ko-KR" altLang="en-US" sz="2800" spc="-3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FE6FD-4A52-FA07-6A53-7BA33618A93F}"/>
              </a:ext>
            </a:extLst>
          </p:cNvPr>
          <p:cNvCxnSpPr>
            <a:cxnSpLocks/>
          </p:cNvCxnSpPr>
          <p:nvPr/>
        </p:nvCxnSpPr>
        <p:spPr>
          <a:xfrm>
            <a:off x="5844748" y="1293707"/>
            <a:ext cx="2448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621CFE-F94A-3346-8D76-6DE08D10C57C}"/>
              </a:ext>
            </a:extLst>
          </p:cNvPr>
          <p:cNvSpPr txBox="1"/>
          <p:nvPr/>
        </p:nvSpPr>
        <p:spPr>
          <a:xfrm>
            <a:off x="5786721" y="1412835"/>
            <a:ext cx="50687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Ⅱ.</a:t>
            </a:r>
            <a:endParaRPr lang="ko-KR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A48ED0-7C7B-20B4-2A66-A4FD88799022}"/>
              </a:ext>
            </a:extLst>
          </p:cNvPr>
          <p:cNvCxnSpPr>
            <a:cxnSpLocks/>
          </p:cNvCxnSpPr>
          <p:nvPr/>
        </p:nvCxnSpPr>
        <p:spPr>
          <a:xfrm>
            <a:off x="5844748" y="3630507"/>
            <a:ext cx="2448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23">
            <a:extLst>
              <a:ext uri="{FF2B5EF4-FFF2-40B4-BE49-F238E27FC236}">
                <a16:creationId xmlns:a16="http://schemas.microsoft.com/office/drawing/2014/main" id="{E2C9EA52-8104-62C1-C2BA-B88253B90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4572" y="1581222"/>
            <a:ext cx="1603324" cy="300082"/>
          </a:xfrm>
          <a:noFill/>
        </p:spPr>
        <p:txBody>
          <a:bodyPr wrap="none" rtlCol="0">
            <a:spAutoFit/>
          </a:bodyPr>
          <a:lstStyle>
            <a:lvl1pPr marL="0" indent="0">
              <a:buFontTx/>
              <a:buNone/>
              <a:defRPr lang="ko-KR" altLang="en-US" sz="1500" b="1" spc="-150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ko-KR" altLang="en-US" dirty="0"/>
              <a:t>내용을 입력하세요</a:t>
            </a:r>
          </a:p>
        </p:txBody>
      </p:sp>
      <p:sp>
        <p:nvSpPr>
          <p:cNvPr id="41" name="텍스트 개체 틀 23">
            <a:extLst>
              <a:ext uri="{FF2B5EF4-FFF2-40B4-BE49-F238E27FC236}">
                <a16:creationId xmlns:a16="http://schemas.microsoft.com/office/drawing/2014/main" id="{6553CF6A-E229-BA5E-034D-F3BAD7F9E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91791" y="3933262"/>
            <a:ext cx="1603324" cy="300082"/>
          </a:xfrm>
          <a:noFill/>
        </p:spPr>
        <p:txBody>
          <a:bodyPr wrap="none" rtlCol="0">
            <a:spAutoFit/>
          </a:bodyPr>
          <a:lstStyle>
            <a:lvl1pPr marL="0" indent="0">
              <a:buFontTx/>
              <a:buNone/>
              <a:defRPr lang="ko-KR" altLang="en-US" sz="1500" b="1" spc="-150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ko-KR" altLang="en-US"/>
              <a:t>내용을 입력하세요</a:t>
            </a:r>
            <a:endParaRPr lang="ko-KR" altLang="en-US" dirty="0"/>
          </a:p>
        </p:txBody>
      </p:sp>
      <p:sp>
        <p:nvSpPr>
          <p:cNvPr id="42" name="텍스트 개체 틀 23">
            <a:extLst>
              <a:ext uri="{FF2B5EF4-FFF2-40B4-BE49-F238E27FC236}">
                <a16:creationId xmlns:a16="http://schemas.microsoft.com/office/drawing/2014/main" id="{1FFA1084-44D9-5561-3A5E-3CCEDA1D78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184" y="3933262"/>
            <a:ext cx="1603324" cy="300082"/>
          </a:xfrm>
          <a:noFill/>
        </p:spPr>
        <p:txBody>
          <a:bodyPr wrap="none" rtlCol="0">
            <a:spAutoFit/>
          </a:bodyPr>
          <a:lstStyle>
            <a:lvl1pPr marL="0" indent="0">
              <a:buFontTx/>
              <a:buNone/>
              <a:defRPr lang="ko-KR" altLang="en-US" sz="1500" b="1" spc="-150" dirty="0" smtClean="0">
                <a:solidFill>
                  <a:schemeClr val="accent1"/>
                </a:solidFill>
              </a:defRPr>
            </a:lvl1pPr>
          </a:lstStyle>
          <a:p>
            <a:pPr marL="0" lvl="0" defTabSz="457200" latinLnBrk="0"/>
            <a:r>
              <a:rPr lang="ko-KR" altLang="en-US" dirty="0"/>
              <a:t>내용을 입력하세요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BFC4BB1-2782-22A8-E29B-D734293F39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48947" y="1935171"/>
            <a:ext cx="2264615" cy="914400"/>
          </a:xfrm>
        </p:spPr>
        <p:txBody>
          <a:bodyPr>
            <a:noAutofit/>
          </a:bodyPr>
          <a:lstStyle>
            <a:lvl1pPr marL="180000" indent="-1800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ko-KR" altLang="en-US" sz="1200" kern="1200" spc="-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+mj-lt"/>
              <a:buAutoNum type="arabicPeriod"/>
              <a:defRPr sz="1200"/>
            </a:lvl2pPr>
            <a:lvl3pPr marL="1371600" indent="-457200">
              <a:buFont typeface="+mj-lt"/>
              <a:buAutoNum type="arabicPeriod"/>
              <a:defRPr sz="1200"/>
            </a:lvl3pPr>
            <a:lvl4pPr marL="1714500" indent="-342900">
              <a:buFont typeface="+mj-lt"/>
              <a:buAutoNum type="arabicPeriod"/>
              <a:defRPr sz="1200"/>
            </a:lvl4pPr>
            <a:lvl5pPr marL="2171700" indent="-342900">
              <a:buFont typeface="+mj-lt"/>
              <a:buAutoNum type="arabicPeriod"/>
              <a:defRPr sz="1200"/>
            </a:lvl5pPr>
          </a:lstStyle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3EFC5FF-1ADF-5A2A-E4D7-CE5AC68CA9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4347" y="4287210"/>
            <a:ext cx="2264615" cy="914400"/>
          </a:xfrm>
        </p:spPr>
        <p:txBody>
          <a:bodyPr>
            <a:noAutofit/>
          </a:bodyPr>
          <a:lstStyle>
            <a:lvl1pPr marL="180000" indent="-1800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ko-KR" altLang="en-US" sz="1200" kern="1200" spc="-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+mj-lt"/>
              <a:buAutoNum type="arabicPeriod"/>
              <a:defRPr sz="1200"/>
            </a:lvl2pPr>
            <a:lvl3pPr marL="1371600" indent="-457200">
              <a:buFont typeface="+mj-lt"/>
              <a:buAutoNum type="arabicPeriod"/>
              <a:defRPr sz="1200"/>
            </a:lvl3pPr>
            <a:lvl4pPr marL="1714500" indent="-342900">
              <a:buFont typeface="+mj-lt"/>
              <a:buAutoNum type="arabicPeriod"/>
              <a:defRPr sz="1200"/>
            </a:lvl4pPr>
            <a:lvl5pPr marL="2171700" indent="-342900">
              <a:buFont typeface="+mj-lt"/>
              <a:buAutoNum type="arabicPeriod"/>
              <a:defRPr sz="1200"/>
            </a:lvl5pPr>
          </a:lstStyle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</a:p>
          <a:p>
            <a:pPr marL="180000" lvl="0" indent="-180000" algn="l" defTabSz="914400" rtl="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03AF0E-0CCD-FE4F-B24A-0E1FEB1DADA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C103DE-8277-2B0F-8035-EA4A290B832D}"/>
              </a:ext>
            </a:extLst>
          </p:cNvPr>
          <p:cNvCxnSpPr>
            <a:cxnSpLocks/>
          </p:cNvCxnSpPr>
          <p:nvPr userDrawn="1"/>
        </p:nvCxnSpPr>
        <p:spPr>
          <a:xfrm>
            <a:off x="581706" y="1293707"/>
            <a:ext cx="57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1B651A-C769-0211-1BC9-F7AFE86EDEA2}"/>
              </a:ext>
            </a:extLst>
          </p:cNvPr>
          <p:cNvSpPr txBox="1"/>
          <p:nvPr userDrawn="1"/>
        </p:nvSpPr>
        <p:spPr>
          <a:xfrm>
            <a:off x="8704764" y="6556466"/>
            <a:ext cx="36576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/ 40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C86DA082-5875-F7CC-1F18-DD99F61C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5720" y="6483353"/>
            <a:ext cx="4718050" cy="365125"/>
          </a:xfrm>
        </p:spPr>
        <p:txBody>
          <a:bodyPr/>
          <a:lstStyle>
            <a:lvl1pPr algn="r">
              <a:defRPr sz="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3343EAE-BBBA-8840-519D-8608973AA7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5432" y="320136"/>
            <a:ext cx="794637" cy="189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8F87D4-D9E8-458B-3462-5DB77442A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37685" r="16667" b="37895"/>
          <a:stretch/>
        </p:blipFill>
        <p:spPr>
          <a:xfrm>
            <a:off x="8399516" y="317252"/>
            <a:ext cx="542237" cy="20429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2444AA-EB70-2F08-598F-4A3A930188AB}"/>
              </a:ext>
            </a:extLst>
          </p:cNvPr>
          <p:cNvCxnSpPr>
            <a:cxnSpLocks/>
          </p:cNvCxnSpPr>
          <p:nvPr userDrawn="1"/>
        </p:nvCxnSpPr>
        <p:spPr>
          <a:xfrm>
            <a:off x="8303732" y="344083"/>
            <a:ext cx="0" cy="1429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C689C0-91C7-451B-B96A-BF1630873648}"/>
              </a:ext>
            </a:extLst>
          </p:cNvPr>
          <p:cNvSpPr txBox="1"/>
          <p:nvPr userDrawn="1"/>
        </p:nvSpPr>
        <p:spPr>
          <a:xfrm>
            <a:off x="5883537" y="3769479"/>
            <a:ext cx="83708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800" spc="-300">
                <a:solidFill>
                  <a:schemeClr val="accent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Ⅷ</a:t>
            </a:r>
            <a:r>
              <a:rPr lang="en-US" altLang="ko-KR" sz="2800">
                <a:solidFill>
                  <a:schemeClr val="accent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4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09" userDrawn="1">
          <p15:clr>
            <a:srgbClr val="FBAE40"/>
          </p15:clr>
        </p15:guide>
        <p15:guide id="3" pos="415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725BF988-1FF3-3393-C6CC-8C62080D1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707" t="-1449" r="14847" b="29572"/>
          <a:stretch/>
        </p:blipFill>
        <p:spPr>
          <a:xfrm>
            <a:off x="6085627" y="3917483"/>
            <a:ext cx="3058374" cy="2940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4B4B10-41A8-90EC-E783-F79A98362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9144000" cy="102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5771ED-0ADD-D73F-BF52-7AAD3092FD5D}"/>
              </a:ext>
            </a:extLst>
          </p:cNvPr>
          <p:cNvSpPr txBox="1"/>
          <p:nvPr userDrawn="1"/>
        </p:nvSpPr>
        <p:spPr>
          <a:xfrm>
            <a:off x="265315" y="9222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Ⅰ.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C872E-5519-5376-150C-B94A43D3018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1933" y="276291"/>
            <a:ext cx="7312739" cy="21698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ko-KR" altLang="en-US" sz="900" spc="-50" dirty="0" smtClean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defTabSz="457200" latinLnBrk="0"/>
            <a:r>
              <a:rPr lang="ko-KR" altLang="en-US" dirty="0" err="1"/>
              <a:t>장제목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48" name="제목 46">
            <a:extLst>
              <a:ext uri="{FF2B5EF4-FFF2-40B4-BE49-F238E27FC236}">
                <a16:creationId xmlns:a16="http://schemas.microsoft.com/office/drawing/2014/main" id="{A3402945-6BDE-2303-00F2-02E6AB7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613" y="473572"/>
            <a:ext cx="8227073" cy="341632"/>
          </a:xfrm>
          <a:noFill/>
        </p:spPr>
        <p:txBody>
          <a:bodyPr wrap="square" rtlCol="0" anchor="t">
            <a:spAutoFit/>
          </a:bodyPr>
          <a:lstStyle>
            <a:lvl1pPr>
              <a:defRPr lang="ko-KR" altLang="en-US" sz="1800" b="1" spc="-15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 latinLnBrk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18)</a:t>
            </a:r>
            <a:endParaRPr lang="ko-KR" altLang="en-US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23E198AB-A111-1458-AA2F-09DECCA1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7"/>
            <a:ext cx="8381455" cy="4733799"/>
          </a:xfrm>
        </p:spPr>
        <p:txBody>
          <a:bodyPr/>
          <a:lstStyle>
            <a:lvl1pPr marL="252000" indent="-252000" algn="l" defTabSz="4572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lang="ko-KR" altLang="en-US" sz="1600" b="1" kern="1200" spc="-8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9875" indent="-177800" latinLnBrk="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ko-KR" altLang="en-US" sz="1300" b="0" kern="1200" spc="-50" baseline="0" dirty="0" smtClean="0">
                <a:ln w="6350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맑은 고딕 Semilight" panose="020B0502040204020203" pitchFamily="50" charset="-127"/>
              </a:defRPr>
            </a:lvl2pPr>
            <a:lvl3pPr marL="468000" indent="-180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-"/>
              <a:defRPr sz="12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20000" indent="-216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→"/>
              <a:defRPr sz="11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69B876F-665F-3BA7-C6E8-A8AACA90ED8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B14D6-CDCC-E552-3494-3D900202FC10}"/>
              </a:ext>
            </a:extLst>
          </p:cNvPr>
          <p:cNvSpPr txBox="1"/>
          <p:nvPr userDrawn="1"/>
        </p:nvSpPr>
        <p:spPr>
          <a:xfrm>
            <a:off x="8704764" y="6556466"/>
            <a:ext cx="36576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E4DC5-A30E-56DB-7AB6-74588681B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5720" y="6483353"/>
            <a:ext cx="4718050" cy="365125"/>
          </a:xfrm>
        </p:spPr>
        <p:txBody>
          <a:bodyPr/>
          <a:lstStyle>
            <a:lvl1pPr algn="r">
              <a:defRPr sz="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6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A5E19EC4-97ED-C7F7-E6B0-30E81BA374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EACACD-3013-38E1-13DE-6BFBB1B03EE0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10410FF-9A0C-8C2E-E2FD-F5C09B8A5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3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99C0556B-4CB8-4F99-6C4E-00FF91680E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707" t="-1449" r="14847" b="29572"/>
          <a:stretch/>
        </p:blipFill>
        <p:spPr>
          <a:xfrm>
            <a:off x="6085627" y="3917483"/>
            <a:ext cx="3058374" cy="2940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CE79BF-05D9-B4E6-F7C0-4495F3113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9144000" cy="102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5771ED-0ADD-D73F-BF52-7AAD3092FD5D}"/>
              </a:ext>
            </a:extLst>
          </p:cNvPr>
          <p:cNvSpPr txBox="1"/>
          <p:nvPr userDrawn="1"/>
        </p:nvSpPr>
        <p:spPr>
          <a:xfrm>
            <a:off x="265315" y="92222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Ⅱ.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C872E-5519-5376-150C-B94A43D3018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675" y="276291"/>
            <a:ext cx="7155996" cy="21698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ko-KR" altLang="en-US" sz="900" spc="-50" dirty="0" smtClean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defTabSz="457200" latinLnBrk="0"/>
            <a:r>
              <a:rPr lang="ko-KR" altLang="en-US" dirty="0" err="1"/>
              <a:t>장제목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48" name="제목 46">
            <a:extLst>
              <a:ext uri="{FF2B5EF4-FFF2-40B4-BE49-F238E27FC236}">
                <a16:creationId xmlns:a16="http://schemas.microsoft.com/office/drawing/2014/main" id="{A3402945-6BDE-2303-00F2-02E6AB7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54" y="473572"/>
            <a:ext cx="8050732" cy="341632"/>
          </a:xfrm>
          <a:noFill/>
        </p:spPr>
        <p:txBody>
          <a:bodyPr wrap="square" rtlCol="0" anchor="t">
            <a:spAutoFit/>
          </a:bodyPr>
          <a:lstStyle>
            <a:lvl1pPr>
              <a:defRPr lang="ko-KR" altLang="en-US" sz="1800" b="1" spc="-15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 latinLnBrk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18)</a:t>
            </a:r>
            <a:endParaRPr lang="ko-KR" altLang="en-US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23E198AB-A111-1458-AA2F-09DECCA1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7"/>
            <a:ext cx="8381455" cy="4733799"/>
          </a:xfrm>
        </p:spPr>
        <p:txBody>
          <a:bodyPr/>
          <a:lstStyle>
            <a:lvl1pPr marL="252000" indent="-252000" algn="l" defTabSz="4572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lang="ko-KR" altLang="en-US" sz="1600" b="1" kern="1200" spc="-8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9875" indent="-177800" latinLnBrk="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ko-KR" altLang="en-US" sz="1300" b="0" kern="1200" spc="-50" baseline="0" dirty="0" smtClean="0">
                <a:ln w="6350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맑은 고딕 Semilight" panose="020B0502040204020203" pitchFamily="50" charset="-127"/>
              </a:defRPr>
            </a:lvl2pPr>
            <a:lvl3pPr marL="468000" indent="-180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-"/>
              <a:defRPr sz="12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20000" indent="-216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→"/>
              <a:defRPr sz="11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E5E046-2E3D-DA20-41EC-D1E60565EF1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6965F-51C1-A466-6CD2-20F3EE7780E7}"/>
              </a:ext>
            </a:extLst>
          </p:cNvPr>
          <p:cNvSpPr txBox="1"/>
          <p:nvPr userDrawn="1"/>
        </p:nvSpPr>
        <p:spPr>
          <a:xfrm>
            <a:off x="8704764" y="6556466"/>
            <a:ext cx="36576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7AFAF-9E35-B473-9C95-1D9068D0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5720" y="6483353"/>
            <a:ext cx="4718050" cy="365125"/>
          </a:xfrm>
        </p:spPr>
        <p:txBody>
          <a:bodyPr/>
          <a:lstStyle>
            <a:lvl1pPr algn="r">
              <a:defRPr sz="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5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4F368FEF-8DE9-9C3A-1161-C4EA81FE0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AA972F-C464-17C1-F89F-39C177591CB3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3A1697D-4A3F-621E-8CF3-12F6EEC0C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B8FD707D-D755-513B-6E42-E113F61F2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707" t="-1449" r="14847" b="29572"/>
          <a:stretch/>
        </p:blipFill>
        <p:spPr>
          <a:xfrm>
            <a:off x="6085627" y="3917483"/>
            <a:ext cx="3058374" cy="29405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79671C-5DBD-7E8E-5EA1-C2B1BF4196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9144000" cy="102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5771ED-0ADD-D73F-BF52-7AAD3092FD5D}"/>
              </a:ext>
            </a:extLst>
          </p:cNvPr>
          <p:cNvSpPr txBox="1"/>
          <p:nvPr userDrawn="1"/>
        </p:nvSpPr>
        <p:spPr>
          <a:xfrm>
            <a:off x="265315" y="92222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Ⅲ.</a:t>
            </a:r>
            <a:endParaRPr lang="ko-KR" altLang="en-US" sz="48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C872E-5519-5376-150C-B94A43D3018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7878" y="276291"/>
            <a:ext cx="6986794" cy="21698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ko-KR" altLang="en-US" sz="900" spc="-50" dirty="0" smtClean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defTabSz="457200" latinLnBrk="0"/>
            <a:r>
              <a:rPr lang="ko-KR" altLang="en-US" dirty="0" err="1"/>
              <a:t>장제목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48" name="제목 46">
            <a:extLst>
              <a:ext uri="{FF2B5EF4-FFF2-40B4-BE49-F238E27FC236}">
                <a16:creationId xmlns:a16="http://schemas.microsoft.com/office/drawing/2014/main" id="{A3402945-6BDE-2303-00F2-02E6AB7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877" y="473572"/>
            <a:ext cx="7880808" cy="341632"/>
          </a:xfrm>
          <a:noFill/>
        </p:spPr>
        <p:txBody>
          <a:bodyPr wrap="square" rtlCol="0" anchor="t">
            <a:spAutoFit/>
          </a:bodyPr>
          <a:lstStyle>
            <a:lvl1pPr>
              <a:defRPr lang="ko-KR" altLang="en-US" sz="1800" b="1" spc="-15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 latinLnBrk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18)</a:t>
            </a:r>
            <a:endParaRPr lang="ko-KR" altLang="en-US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23E198AB-A111-1458-AA2F-09DECCA1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7"/>
            <a:ext cx="8381455" cy="4733799"/>
          </a:xfrm>
        </p:spPr>
        <p:txBody>
          <a:bodyPr/>
          <a:lstStyle>
            <a:lvl1pPr marL="252000" indent="-252000" algn="l" defTabSz="4572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lang="ko-KR" altLang="en-US" sz="1600" b="1" kern="1200" spc="-8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9875" indent="-177800" latinLnBrk="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ko-KR" altLang="en-US" sz="1300" b="0" kern="1200" spc="-50" baseline="0" dirty="0" smtClean="0">
                <a:ln w="6350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맑은 고딕 Semilight" panose="020B0502040204020203" pitchFamily="50" charset="-127"/>
              </a:defRPr>
            </a:lvl2pPr>
            <a:lvl3pPr marL="468000" indent="-180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-"/>
              <a:defRPr sz="12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20000" indent="-216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→"/>
              <a:defRPr sz="11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FAE2DCD-58DA-2F5F-9CDC-7A7F0C9E503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2CA21-4DA3-DAA5-7BAE-CC579DF52C4F}"/>
              </a:ext>
            </a:extLst>
          </p:cNvPr>
          <p:cNvSpPr txBox="1"/>
          <p:nvPr userDrawn="1"/>
        </p:nvSpPr>
        <p:spPr>
          <a:xfrm>
            <a:off x="8704764" y="6556466"/>
            <a:ext cx="36576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34BFA-9FF4-1C17-C912-BD2DFE2C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5720" y="6483353"/>
            <a:ext cx="4718050" cy="365125"/>
          </a:xfrm>
        </p:spPr>
        <p:txBody>
          <a:bodyPr/>
          <a:lstStyle>
            <a:lvl1pPr algn="r">
              <a:defRPr sz="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4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2DA45100-4335-5499-7843-5099EF4F5F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29B7D-0E5F-DC16-8AAE-59E15D3F5D11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C5DEE8-327A-4911-03BA-6201630D1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37FA91EE-BB9F-D252-CE0B-2396723D1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707" t="-1449" r="14847" b="29572"/>
          <a:stretch/>
        </p:blipFill>
        <p:spPr>
          <a:xfrm>
            <a:off x="6085627" y="3917483"/>
            <a:ext cx="3058374" cy="2940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71415E-2224-15B3-33BE-E49DF4B3F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9144000" cy="10286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5771ED-0ADD-D73F-BF52-7AAD3092FD5D}"/>
              </a:ext>
            </a:extLst>
          </p:cNvPr>
          <p:cNvSpPr txBox="1"/>
          <p:nvPr userDrawn="1"/>
        </p:nvSpPr>
        <p:spPr>
          <a:xfrm>
            <a:off x="265315" y="92222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Ⅳ.</a:t>
            </a:r>
            <a:endParaRPr lang="ko-KR" altLang="en-US" sz="4800" spc="-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C872E-5519-5376-150C-B94A43D3018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615" y="276291"/>
            <a:ext cx="6950055" cy="21698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ko-KR" altLang="en-US" sz="900" spc="-50" dirty="0" smtClean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defTabSz="457200" latinLnBrk="0"/>
            <a:r>
              <a:rPr lang="ko-KR" altLang="en-US" dirty="0" err="1"/>
              <a:t>장제목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9)</a:t>
            </a:r>
            <a:endParaRPr lang="ko-KR" altLang="en-US" dirty="0"/>
          </a:p>
        </p:txBody>
      </p:sp>
      <p:sp>
        <p:nvSpPr>
          <p:cNvPr id="48" name="제목 46">
            <a:extLst>
              <a:ext uri="{FF2B5EF4-FFF2-40B4-BE49-F238E27FC236}">
                <a16:creationId xmlns:a16="http://schemas.microsoft.com/office/drawing/2014/main" id="{A3402945-6BDE-2303-00F2-02E6AB7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616" y="473572"/>
            <a:ext cx="7844068" cy="341632"/>
          </a:xfrm>
          <a:noFill/>
        </p:spPr>
        <p:txBody>
          <a:bodyPr wrap="square" rtlCol="0" anchor="t">
            <a:spAutoFit/>
          </a:bodyPr>
          <a:lstStyle>
            <a:lvl1pPr>
              <a:defRPr lang="ko-KR" altLang="en-US" sz="1800" b="1" spc="-15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 latinLnBrk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 err="1"/>
              <a:t>맑은고딕</a:t>
            </a:r>
            <a:r>
              <a:rPr lang="ko-KR" altLang="en-US" dirty="0"/>
              <a:t> 볼드 </a:t>
            </a:r>
            <a:r>
              <a:rPr lang="en-US" altLang="ko-KR" dirty="0"/>
              <a:t>18)</a:t>
            </a:r>
            <a:endParaRPr lang="ko-KR" altLang="en-US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23E198AB-A111-1458-AA2F-09DECCA1B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7"/>
            <a:ext cx="8381455" cy="4733799"/>
          </a:xfrm>
        </p:spPr>
        <p:txBody>
          <a:bodyPr/>
          <a:lstStyle>
            <a:lvl1pPr marL="252000" indent="-252000" algn="l" defTabSz="4572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lang="ko-KR" altLang="en-US" sz="1600" b="1" kern="1200" spc="-8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9875" indent="-177800" latinLnBrk="0">
              <a:lnSpc>
                <a:spcPct val="120000"/>
              </a:lnSpc>
              <a:spcBef>
                <a:spcPts val="300"/>
              </a:spcBef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ko-KR" altLang="en-US" sz="1300" b="0" kern="1200" spc="-50" baseline="0" dirty="0" smtClean="0">
                <a:ln w="6350"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맑은 고딕 Semilight" panose="020B0502040204020203" pitchFamily="50" charset="-127"/>
              </a:defRPr>
            </a:lvl2pPr>
            <a:lvl3pPr marL="468000" indent="-180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-"/>
              <a:defRPr sz="12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20000" indent="-216000" latinLnBrk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→"/>
              <a:defRPr sz="11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lnSpc>
                <a:spcPct val="12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B96AD40-DDA8-3545-F2CD-999B80A866B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36C88-4493-FCD2-0CFE-203FAE43F7A2}"/>
              </a:ext>
            </a:extLst>
          </p:cNvPr>
          <p:cNvSpPr txBox="1"/>
          <p:nvPr userDrawn="1"/>
        </p:nvSpPr>
        <p:spPr>
          <a:xfrm>
            <a:off x="8704764" y="6556466"/>
            <a:ext cx="36576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9F75AB8A-AFD3-A011-9D44-D443F299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5720" y="6483353"/>
            <a:ext cx="4718050" cy="365125"/>
          </a:xfrm>
        </p:spPr>
        <p:txBody>
          <a:bodyPr/>
          <a:lstStyle>
            <a:lvl1pPr algn="r">
              <a:defRPr sz="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6" name="Picture 2" descr="C:\Users\승희\Desktop\성균관대학교\01-시안\성대로고_흰색-02.png">
            <a:extLst>
              <a:ext uri="{FF2B5EF4-FFF2-40B4-BE49-F238E27FC236}">
                <a16:creationId xmlns:a16="http://schemas.microsoft.com/office/drawing/2014/main" id="{F8068088-C350-4B8B-460C-C752B8F454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4482" y="281950"/>
            <a:ext cx="910448" cy="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1721362-7CBF-B1F5-8077-9902E6F9A7DF}"/>
              </a:ext>
            </a:extLst>
          </p:cNvPr>
          <p:cNvCxnSpPr>
            <a:cxnSpLocks/>
          </p:cNvCxnSpPr>
          <p:nvPr userDrawn="1"/>
        </p:nvCxnSpPr>
        <p:spPr>
          <a:xfrm>
            <a:off x="8129712" y="325831"/>
            <a:ext cx="0" cy="1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AE3491D-BE82-0231-96D0-FD0E1EDC2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8193825" y="224897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2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C3B6-5269-5C93-FCB2-144CC5D1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281" t="6168" r="10712" b="6170"/>
          <a:stretch/>
        </p:blipFill>
        <p:spPr>
          <a:xfrm>
            <a:off x="0" y="2"/>
            <a:ext cx="9144000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93178E0B-DAE3-32D1-F3E8-634C55F1811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59001" y="2816545"/>
            <a:ext cx="4826000" cy="100647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marL="0" indent="0" algn="ctr">
              <a:buNone/>
            </a:pPr>
            <a:r>
              <a:rPr lang="en-US" altLang="ko-KR" sz="68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FD7E86C2-8D3A-C2E0-A65B-D339884354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9175" y="2272032"/>
            <a:ext cx="7105650" cy="53657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3200" b="1" spc="-3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3200" b="1" spc="-3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D732B6-17F4-A2ED-E386-7FCEDE98A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A6A938-9BC3-0450-70B8-4C04DA0EFD90}"/>
              </a:ext>
            </a:extLst>
          </p:cNvPr>
          <p:cNvGrpSpPr/>
          <p:nvPr userDrawn="1"/>
        </p:nvGrpSpPr>
        <p:grpSpPr>
          <a:xfrm>
            <a:off x="3685115" y="4416698"/>
            <a:ext cx="1089933" cy="199829"/>
            <a:chOff x="3591981" y="5368300"/>
            <a:chExt cx="1032082" cy="189222"/>
          </a:xfrm>
        </p:grpSpPr>
        <p:pic>
          <p:nvPicPr>
            <p:cNvPr id="4" name="Picture 2" descr="C:\Users\승희\Desktop\성균관대학교\01-시안\성대로고_흰색-02.png">
              <a:extLst>
                <a:ext uri="{FF2B5EF4-FFF2-40B4-BE49-F238E27FC236}">
                  <a16:creationId xmlns:a16="http://schemas.microsoft.com/office/drawing/2014/main" id="{F1B4EB03-5BF4-C33C-E283-1D6FB10E5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981" y="5368300"/>
              <a:ext cx="910448" cy="189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B98461-C0A2-7E3A-722A-5297C3B5E457}"/>
                </a:ext>
              </a:extLst>
            </p:cNvPr>
            <p:cNvCxnSpPr>
              <a:cxnSpLocks/>
            </p:cNvCxnSpPr>
            <p:nvPr/>
          </p:nvCxnSpPr>
          <p:spPr>
            <a:xfrm>
              <a:off x="4624063" y="5412181"/>
              <a:ext cx="0" cy="1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200F448-9F3A-D7C1-23B3-30C59D3CB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4819" r="15599" b="35817"/>
          <a:stretch/>
        </p:blipFill>
        <p:spPr>
          <a:xfrm>
            <a:off x="4862187" y="4366184"/>
            <a:ext cx="65709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4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20F8A-C17B-488F-930C-1992EA19D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76" r:id="rId4"/>
    <p:sldLayoutId id="2147483677" r:id="rId5"/>
    <p:sldLayoutId id="2147483678" r:id="rId6"/>
    <p:sldLayoutId id="214748367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5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6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51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9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7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2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3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../media/image27.png"/><Relationship Id="rId26" Type="http://schemas.openxmlformats.org/officeDocument/2006/relationships/image" Target="../media/image28.png"/><Relationship Id="rId21" Type="http://schemas.openxmlformats.org/officeDocument/2006/relationships/image" Target="NULL"/><Relationship Id="rId3" Type="http://schemas.openxmlformats.org/officeDocument/2006/relationships/image" Target="../media/image22.png"/><Relationship Id="rId17" Type="http://schemas.openxmlformats.org/officeDocument/2006/relationships/image" Target="NULL"/><Relationship Id="rId25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44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24" Type="http://schemas.openxmlformats.org/officeDocument/2006/relationships/image" Target="NUL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../media/image29.png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../media/image23.png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612581-8E96-DCAF-CB22-B2FCAD066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9454" y="2818256"/>
            <a:ext cx="4825092" cy="843693"/>
          </a:xfrm>
        </p:spPr>
        <p:txBody>
          <a:bodyPr/>
          <a:lstStyle/>
          <a:p>
            <a:pPr marL="21431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주관연구개발기관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: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서울대학교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 (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이혁재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심재웅 교수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)</a:t>
            </a:r>
          </a:p>
          <a:p>
            <a:pPr marL="21431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참여기관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: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성균관대학교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김상효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김정래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홍석인 교수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)</a:t>
            </a:r>
          </a:p>
          <a:p>
            <a:pPr marL="21431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관악 아날로그 ㈜ 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(</a:t>
            </a:r>
            <a:r>
              <a:rPr lang="ko-KR" altLang="en-US" kern="0">
                <a:solidFill>
                  <a:schemeClr val="bg1"/>
                </a:solidFill>
                <a:latin typeface="함초롬바탕" panose="02030604000101010101" pitchFamily="18" charset="-127"/>
              </a:rPr>
              <a:t>김수환 대표</a:t>
            </a:r>
            <a:r>
              <a:rPr lang="en-US" altLang="ko-KR" kern="0">
                <a:solidFill>
                  <a:schemeClr val="bg1"/>
                </a:solidFill>
                <a:latin typeface="함초롬바탕" panose="02030604000101010101" pitchFamily="18" charset="-127"/>
              </a:rPr>
              <a:t>)</a:t>
            </a:r>
            <a:endParaRPr lang="ko-KR" altLang="en-US" kern="0">
              <a:solidFill>
                <a:schemeClr val="bg1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073A8F-2C28-891B-F921-3089612C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46" y="1892682"/>
            <a:ext cx="7695394" cy="954107"/>
          </a:xfrm>
        </p:spPr>
        <p:txBody>
          <a:bodyPr/>
          <a:lstStyle/>
          <a:p>
            <a:r>
              <a:rPr lang="ko-KR" altLang="en-US">
                <a:solidFill>
                  <a:schemeClr val="accent5"/>
                </a:solidFill>
              </a:rPr>
              <a:t>고신뢰 메모리를 위한 지능형</a:t>
            </a:r>
            <a:br>
              <a:rPr lang="en-US" altLang="ko-KR">
                <a:solidFill>
                  <a:schemeClr val="accent5"/>
                </a:solidFill>
              </a:rPr>
            </a:br>
            <a:r>
              <a:rPr lang="ko-KR" altLang="en-US">
                <a:solidFill>
                  <a:schemeClr val="accent5"/>
                </a:solidFill>
              </a:rPr>
              <a:t>인메모리 오류정정 디바이스 개발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3A1CE2B-3A99-712B-D97D-EF5B37DD4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3124" y="5763533"/>
            <a:ext cx="922047" cy="251607"/>
          </a:xfrm>
        </p:spPr>
        <p:txBody>
          <a:bodyPr/>
          <a:lstStyle/>
          <a:p>
            <a:r>
              <a:rPr lang="en-US" altLang="ko-KR"/>
              <a:t>2023.08.17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927CFD-3AB5-4841-88EF-1ABDE1F2D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4427" y="5487248"/>
            <a:ext cx="1466515" cy="272382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성균관대학교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B05DBE-2E50-E651-1F1D-FC228EA6A0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김동휘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0D0EED-76B1-472A-99C5-A385E7D167D0}"/>
              </a:ext>
            </a:extLst>
          </p:cNvPr>
          <p:cNvGrpSpPr/>
          <p:nvPr/>
        </p:nvGrpSpPr>
        <p:grpSpPr>
          <a:xfrm>
            <a:off x="890523" y="6055599"/>
            <a:ext cx="7362957" cy="769554"/>
            <a:chOff x="-451369" y="5079181"/>
            <a:chExt cx="7975592" cy="833585"/>
          </a:xfrm>
        </p:grpSpPr>
        <p:pic>
          <p:nvPicPr>
            <p:cNvPr id="11" name="Picture 16" descr="서울대학교 로고">
              <a:extLst>
                <a:ext uri="{FF2B5EF4-FFF2-40B4-BE49-F238E27FC236}">
                  <a16:creationId xmlns:a16="http://schemas.microsoft.com/office/drawing/2014/main" id="{40AED8D7-17AE-4977-BC0B-ED445D1128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" t="14288" r="2335" b="13827"/>
            <a:stretch/>
          </p:blipFill>
          <p:spPr bwMode="auto">
            <a:xfrm>
              <a:off x="-451369" y="5245011"/>
              <a:ext cx="2845443" cy="66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성균관대학교 로고">
              <a:extLst>
                <a:ext uri="{FF2B5EF4-FFF2-40B4-BE49-F238E27FC236}">
                  <a16:creationId xmlns:a16="http://schemas.microsoft.com/office/drawing/2014/main" id="{47645FEC-A908-4942-A4C9-75C354703F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" t="20320" r="5133" b="19013"/>
            <a:stretch/>
          </p:blipFill>
          <p:spPr bwMode="auto">
            <a:xfrm>
              <a:off x="3067042" y="5205508"/>
              <a:ext cx="2845445" cy="707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2A5971-13DC-48F0-9B03-17C49C58A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690639" y="5079181"/>
              <a:ext cx="833584" cy="833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38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  <a:endParaRPr lang="en-US" altLang="ko-KR" b="1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≤7, 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300" i="1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0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DSC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300" b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SSC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  <a:blipFill>
                <a:blip r:embed="rId2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0450D2-0A1B-445A-BABE-ABA9BAE82A73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E86A380E-DA15-460A-9BFE-C051DC8DDE82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5D6354-4792-4F69-A1F1-AD66CD2F3619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1D455C5-2589-4227-8062-D7144A3A22D2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D718D2-D6D3-4FF2-90F4-537A486B7BFE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6C058AE-FBB0-47A2-A76E-D8DB0721B705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80F816-2210-4671-A84D-7C9441F85B1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3D44C2-F756-4548-B559-AF583B4F7841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06484D-1EF4-4B39-BC84-B0C448E7C9AF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E078F90-06DC-40FF-A712-47FA892818A5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D506F7-CFB2-43B9-91BD-FCB590FB19A0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10A803-DE4C-4212-9D6C-7174C83728AB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F1854-3950-4B06-8FE9-60597ACDBB56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33C478-2A9D-476D-A766-11AFB055DD1A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3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≤7, 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300" i="1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= 0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  <a:blipFill>
                <a:blip r:embed="rId2"/>
                <a:stretch>
                  <a:fillRect t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3C6EC-3608-49F4-8E2B-85ACA4EF90AC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7F032E88-9C1E-4F9D-8522-CA699665079B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7778B1D-D77A-4A21-8133-DF222FB27C8A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AE4BB6F-7792-4C51-AEEA-998CFC1FB7CE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3DDE983-9756-4BC6-A514-46D73C7A2BB7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4C466C5-708E-4CB0-97A7-D0A276E7C8B4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5AEEC7B-26E6-4348-95BB-1A895FFA574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F92AC6-EDA0-4FF6-A093-7805955F888C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DA5EFF-A7CA-45CE-9542-76CB08D147A6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EAFF481-A9D0-470E-9C68-4EFA22518960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3A5EF0-5676-4BEB-8821-9438541BCE27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0706CA-D0AC-4242-89C4-AAE48905CBAE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3CA201-3693-45D1-8719-68ED2919C3DC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4F5A3D-71B7-4B6E-BA81-98E184181A5F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76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  <a:endParaRPr lang="en-US" altLang="ko-KR" b="1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≤7, 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1300" b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DSC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ko-KR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300" b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SSC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  <a:blipFill>
                <a:blip r:embed="rId2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0450D2-0A1B-445A-BABE-ABA9BAE82A73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E86A380E-DA15-460A-9BFE-C051DC8DDE82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5D6354-4792-4F69-A1F1-AD66CD2F3619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1D455C5-2589-4227-8062-D7144A3A22D2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D718D2-D6D3-4FF2-90F4-537A486B7BFE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6C058AE-FBB0-47A2-A76E-D8DB0721B705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80F816-2210-4671-A84D-7C9441F85B1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3D44C2-F756-4548-B559-AF583B4F7841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06484D-1EF4-4B39-BC84-B0C448E7C9AF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E078F90-06DC-40FF-A712-47FA892818A5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D506F7-CFB2-43B9-91BD-FCB590FB19A0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10A803-DE4C-4212-9D6C-7174C83728AB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F1854-3950-4B06-8FE9-60597ACDBB56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33C478-2A9D-476D-A766-11AFB055DD1A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91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≤7, 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ko-KR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  <a:blipFill>
                <a:blip r:embed="rId2"/>
                <a:stretch>
                  <a:fillRect t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3C6EC-3608-49F4-8E2B-85ACA4EF90AC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7F032E88-9C1E-4F9D-8522-CA699665079B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7778B1D-D77A-4A21-8133-DF222FB27C8A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AE4BB6F-7792-4C51-AEEA-998CFC1FB7CE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3DDE983-9756-4BC6-A514-46D73C7A2BB7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4C466C5-708E-4CB0-97A7-D0A276E7C8B4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5AEEC7B-26E6-4348-95BB-1A895FFA574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F92AC6-EDA0-4FF6-A093-7805955F888C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DA5EFF-A7CA-45CE-9542-76CB08D147A6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EAFF481-A9D0-470E-9C68-4EFA22518960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3A5EF0-5676-4BEB-8821-9438541BCE27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0706CA-D0AC-4242-89C4-AAE48905CBAE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3CA201-3693-45D1-8719-68ED2919C3DC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4F5A3D-71B7-4B6E-BA81-98E184181A5F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6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  <a:endParaRPr lang="en-US" altLang="ko-KR" b="1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ko-KR" sz="1300" b="1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  <a:blipFill>
                <a:blip r:embed="rId2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0450D2-0A1B-445A-BABE-ABA9BAE82A73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E86A380E-DA15-460A-9BFE-C051DC8DDE82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5D6354-4792-4F69-A1F1-AD66CD2F3619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1D455C5-2589-4227-8062-D7144A3A22D2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D718D2-D6D3-4FF2-90F4-537A486B7BFE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6C058AE-FBB0-47A2-A76E-D8DB0721B705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80F816-2210-4671-A84D-7C9441F85B1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3D44C2-F756-4548-B559-AF583B4F7841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06484D-1EF4-4B39-BC84-B0C448E7C9AF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E078F90-06DC-40FF-A712-47FA892818A5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D506F7-CFB2-43B9-91BD-FCB590FB19A0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10A803-DE4C-4212-9D6C-7174C83728AB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F1854-3950-4B06-8FE9-60597ACDBB56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33C478-2A9D-476D-A766-11AFB055DD1A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21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6"/>
                <a:ext cx="8381455" cy="327516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pc="-50"/>
                  <a:t>DUE (Detectable but Uncorrectable Error)</a:t>
                </a:r>
              </a:p>
              <a:p>
                <a:pPr lvl="1"/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/>
                <a:r>
                  <a:rPr lang="en-US" altLang="ko-KR" b="1" spc="-50">
                    <a:highlight>
                      <a:srgbClr val="DAEDC1"/>
                    </a:highlight>
                  </a:rPr>
                  <a:t>Multi-chip</a:t>
                </a:r>
                <a:r>
                  <a:rPr lang="en-US" altLang="ko-KR" spc="-50"/>
                  <a:t> error (more than 2 chips)</a:t>
                </a:r>
              </a:p>
              <a:p>
                <a:pPr lvl="2"/>
                <a:r>
                  <a:rPr lang="en-US" altLang="ko-KR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# of DUE (Alert_n) &gt; 2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𝑫𝒊𝒔𝒄𝒂𝒓𝒅𝒊𝒏𝒈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6"/>
                <a:ext cx="8381455" cy="32751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54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95062A-9E24-45C6-A855-6CEEB890F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B7E255-5092-48FD-BF59-6438CD56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A14460-7978-4BE7-9842-3DE66F32063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7959B-538F-4002-B733-F24C8197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7538FE8-521D-446E-8D65-14A4E6108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8"/>
            <a:ext cx="8381455" cy="3763094"/>
          </a:xfrm>
        </p:spPr>
        <p:txBody>
          <a:bodyPr/>
          <a:lstStyle/>
          <a:p>
            <a:r>
              <a:rPr lang="en-US" altLang="ko-KR"/>
              <a:t>Block diagram</a:t>
            </a:r>
          </a:p>
          <a:p>
            <a:pPr lvl="1"/>
            <a:r>
              <a:rPr lang="en-US" altLang="ko-KR">
                <a:solidFill>
                  <a:schemeClr val="tx1"/>
                </a:solidFill>
              </a:rPr>
              <a:t>Selector: DUE [Alert_n]</a:t>
            </a:r>
          </a:p>
          <a:p>
            <a:pPr lvl="2"/>
            <a:r>
              <a:rPr lang="en-US" altLang="ko-KR">
                <a:solidFill>
                  <a:schemeClr val="tx1"/>
                </a:solidFill>
              </a:rPr>
              <a:t># of DUE &gt; 2 -&gt; DUE </a:t>
            </a:r>
          </a:p>
          <a:p>
            <a:pPr lvl="2"/>
            <a:r>
              <a:rPr lang="en-US" altLang="ko-KR">
                <a:solidFill>
                  <a:schemeClr val="tx1"/>
                </a:solidFill>
              </a:rPr>
              <a:t># of DUE: 2 -&gt; Erasure decoder</a:t>
            </a:r>
          </a:p>
          <a:p>
            <a:pPr lvl="2"/>
            <a:r>
              <a:rPr lang="en-US" altLang="ko-KR">
                <a:solidFill>
                  <a:schemeClr val="tx1"/>
                </a:solidFill>
              </a:rPr>
              <a:t># of DUE: 1 -&gt; Error decoder</a:t>
            </a:r>
          </a:p>
          <a:p>
            <a:pPr lvl="2"/>
            <a:r>
              <a:rPr lang="en-US" altLang="ko-KR">
                <a:solidFill>
                  <a:schemeClr val="tx1"/>
                </a:solidFill>
              </a:rPr>
              <a:t># of DUE: 0 -&gt; Error decoder</a:t>
            </a:r>
            <a:endParaRPr lang="en-US" altLang="ko-KR" b="1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33B85-53ED-45F7-8B3D-7B3BCF3D3F5C}"/>
              </a:ext>
            </a:extLst>
          </p:cNvPr>
          <p:cNvSpPr/>
          <p:nvPr/>
        </p:nvSpPr>
        <p:spPr>
          <a:xfrm>
            <a:off x="131977" y="4470185"/>
            <a:ext cx="1349586" cy="601134"/>
          </a:xfrm>
          <a:prstGeom prst="rect">
            <a:avLst/>
          </a:prstGeom>
          <a:solidFill>
            <a:srgbClr val="B1C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Codeword (80b)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889338B-308D-4FCF-B4CE-513D94F512C1}"/>
              </a:ext>
            </a:extLst>
          </p:cNvPr>
          <p:cNvSpPr/>
          <p:nvPr/>
        </p:nvSpPr>
        <p:spPr>
          <a:xfrm rot="16200000" flipH="1">
            <a:off x="2357863" y="4510402"/>
            <a:ext cx="1634067" cy="520700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DEMUX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8B8A2F-F60F-4698-8B01-A283E027BC01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1481563" y="4770752"/>
            <a:ext cx="1432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6C3ABF-7B89-4BEA-8D3E-A576DA7F7F8F}"/>
              </a:ext>
            </a:extLst>
          </p:cNvPr>
          <p:cNvCxnSpPr/>
          <p:nvPr/>
        </p:nvCxnSpPr>
        <p:spPr>
          <a:xfrm>
            <a:off x="2943649" y="546978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94285F3-99CF-42F6-9C04-4397C83ECC1F}"/>
              </a:ext>
            </a:extLst>
          </p:cNvPr>
          <p:cNvCxnSpPr/>
          <p:nvPr/>
        </p:nvCxnSpPr>
        <p:spPr>
          <a:xfrm>
            <a:off x="2978045" y="5477720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7BB64A-BC73-4D56-90D0-6CF8ECBBEB5A}"/>
              </a:ext>
            </a:extLst>
          </p:cNvPr>
          <p:cNvCxnSpPr/>
          <p:nvPr/>
        </p:nvCxnSpPr>
        <p:spPr>
          <a:xfrm>
            <a:off x="3014558" y="548248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3CAD1C-CC7F-47EF-91E2-23AE16A3C5B4}"/>
              </a:ext>
            </a:extLst>
          </p:cNvPr>
          <p:cNvCxnSpPr/>
          <p:nvPr/>
        </p:nvCxnSpPr>
        <p:spPr>
          <a:xfrm>
            <a:off x="3057420" y="548883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481803-B725-47C7-B53A-A8374A1E4B1C}"/>
              </a:ext>
            </a:extLst>
          </p:cNvPr>
          <p:cNvCxnSpPr/>
          <p:nvPr/>
        </p:nvCxnSpPr>
        <p:spPr>
          <a:xfrm>
            <a:off x="3092345" y="5498355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A5C9E6-6563-47E3-ADC8-A510E6B2B0E8}"/>
              </a:ext>
            </a:extLst>
          </p:cNvPr>
          <p:cNvCxnSpPr/>
          <p:nvPr/>
        </p:nvCxnSpPr>
        <p:spPr>
          <a:xfrm>
            <a:off x="3173837" y="552693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F6DF36-6B58-4D5F-BA5C-DCB6626A738A}"/>
              </a:ext>
            </a:extLst>
          </p:cNvPr>
          <p:cNvCxnSpPr/>
          <p:nvPr/>
        </p:nvCxnSpPr>
        <p:spPr>
          <a:xfrm>
            <a:off x="3208233" y="5534870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9FF6FF-F82D-48C4-86BB-74231073418E}"/>
              </a:ext>
            </a:extLst>
          </p:cNvPr>
          <p:cNvCxnSpPr/>
          <p:nvPr/>
        </p:nvCxnSpPr>
        <p:spPr>
          <a:xfrm>
            <a:off x="3244746" y="553963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B2B403-E2BE-4F28-8A63-CB79852912EB}"/>
              </a:ext>
            </a:extLst>
          </p:cNvPr>
          <p:cNvCxnSpPr/>
          <p:nvPr/>
        </p:nvCxnSpPr>
        <p:spPr>
          <a:xfrm>
            <a:off x="3287608" y="554598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178613-36B9-404F-86FE-1BEC1DDBE7B9}"/>
              </a:ext>
            </a:extLst>
          </p:cNvPr>
          <p:cNvCxnSpPr/>
          <p:nvPr/>
        </p:nvCxnSpPr>
        <p:spPr>
          <a:xfrm>
            <a:off x="3322533" y="5555505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D62A1BF-513C-4F06-8002-EB5E5A1C2E37}"/>
              </a:ext>
            </a:extLst>
          </p:cNvPr>
          <p:cNvSpPr txBox="1"/>
          <p:nvPr/>
        </p:nvSpPr>
        <p:spPr>
          <a:xfrm>
            <a:off x="2476985" y="6066226"/>
            <a:ext cx="13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DUE 0~9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D17E1E-050C-413D-8E54-C9CF75DEC1D6}"/>
              </a:ext>
            </a:extLst>
          </p:cNvPr>
          <p:cNvSpPr/>
          <p:nvPr/>
        </p:nvSpPr>
        <p:spPr>
          <a:xfrm>
            <a:off x="4555052" y="4072900"/>
            <a:ext cx="1721626" cy="601134"/>
          </a:xfrm>
          <a:prstGeom prst="rect">
            <a:avLst/>
          </a:prstGeom>
          <a:solidFill>
            <a:srgbClr val="DAED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Error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Decoder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8EDDE5-8C53-4656-8EC8-8C94784C7BB6}"/>
              </a:ext>
            </a:extLst>
          </p:cNvPr>
          <p:cNvSpPr/>
          <p:nvPr/>
        </p:nvSpPr>
        <p:spPr>
          <a:xfrm>
            <a:off x="4555052" y="4887697"/>
            <a:ext cx="1721626" cy="601134"/>
          </a:xfrm>
          <a:prstGeom prst="rect">
            <a:avLst/>
          </a:prstGeom>
          <a:solidFill>
            <a:srgbClr val="DAED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Erasure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4EB0EC-2920-4BAA-9D78-529D0338278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435247" y="4373467"/>
            <a:ext cx="1119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F7B83FB-A475-4940-9BE2-BC9BDA1A206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435247" y="5188264"/>
            <a:ext cx="1119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3242ED-4660-42C2-AAEA-F8D1FB381AAA}"/>
              </a:ext>
            </a:extLst>
          </p:cNvPr>
          <p:cNvSpPr/>
          <p:nvPr/>
        </p:nvSpPr>
        <p:spPr>
          <a:xfrm>
            <a:off x="7665430" y="4470185"/>
            <a:ext cx="1349586" cy="601134"/>
          </a:xfrm>
          <a:prstGeom prst="rect">
            <a:avLst/>
          </a:prstGeom>
          <a:solidFill>
            <a:srgbClr val="B1C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(64b)</a:t>
            </a: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E4BF47E0-3A46-4A68-8E0C-CA12D809C7D3}"/>
              </a:ext>
            </a:extLst>
          </p:cNvPr>
          <p:cNvSpPr/>
          <p:nvPr/>
        </p:nvSpPr>
        <p:spPr>
          <a:xfrm rot="5400000">
            <a:off x="6144578" y="4510402"/>
            <a:ext cx="1634067" cy="520700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MUX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716A370-2E5A-402E-97B4-E101CC4E1657}"/>
              </a:ext>
            </a:extLst>
          </p:cNvPr>
          <p:cNvCxnSpPr/>
          <p:nvPr/>
        </p:nvCxnSpPr>
        <p:spPr>
          <a:xfrm>
            <a:off x="6782585" y="5559833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031D185-62B0-416E-8ED9-903616702F9B}"/>
              </a:ext>
            </a:extLst>
          </p:cNvPr>
          <p:cNvCxnSpPr/>
          <p:nvPr/>
        </p:nvCxnSpPr>
        <p:spPr>
          <a:xfrm>
            <a:off x="6815393" y="5553780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00873AB-2E24-4904-A6B7-375E004EA113}"/>
              </a:ext>
            </a:extLst>
          </p:cNvPr>
          <p:cNvCxnSpPr/>
          <p:nvPr/>
        </p:nvCxnSpPr>
        <p:spPr>
          <a:xfrm>
            <a:off x="6850319" y="5545526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3A1334-2135-4DD3-BE4F-052CEA602960}"/>
              </a:ext>
            </a:extLst>
          </p:cNvPr>
          <p:cNvCxnSpPr/>
          <p:nvPr/>
        </p:nvCxnSpPr>
        <p:spPr>
          <a:xfrm>
            <a:off x="6885244" y="5534870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2449152-E0CA-4476-9F84-3283CDAD01C1}"/>
              </a:ext>
            </a:extLst>
          </p:cNvPr>
          <p:cNvCxnSpPr/>
          <p:nvPr/>
        </p:nvCxnSpPr>
        <p:spPr>
          <a:xfrm>
            <a:off x="6921756" y="5526931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4081F6-D3B2-4715-80E2-AD421C217DFF}"/>
              </a:ext>
            </a:extLst>
          </p:cNvPr>
          <p:cNvSpPr txBox="1"/>
          <p:nvPr/>
        </p:nvSpPr>
        <p:spPr>
          <a:xfrm>
            <a:off x="6357556" y="6075772"/>
            <a:ext cx="13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DUE 0~9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22A5E5-454E-4D69-891C-4E8F6FB4D7C1}"/>
              </a:ext>
            </a:extLst>
          </p:cNvPr>
          <p:cNvCxnSpPr/>
          <p:nvPr/>
        </p:nvCxnSpPr>
        <p:spPr>
          <a:xfrm>
            <a:off x="7009597" y="5510622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0B76A34-D934-4F3E-96DB-85CEBF2DB110}"/>
              </a:ext>
            </a:extLst>
          </p:cNvPr>
          <p:cNvCxnSpPr/>
          <p:nvPr/>
        </p:nvCxnSpPr>
        <p:spPr>
          <a:xfrm>
            <a:off x="7042405" y="5504569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032E03-BC1C-4E8E-9EAE-E211C0C15B6F}"/>
              </a:ext>
            </a:extLst>
          </p:cNvPr>
          <p:cNvCxnSpPr/>
          <p:nvPr/>
        </p:nvCxnSpPr>
        <p:spPr>
          <a:xfrm>
            <a:off x="7077331" y="5496315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CAA0DE-D78E-4022-8150-23EFD3B99A38}"/>
              </a:ext>
            </a:extLst>
          </p:cNvPr>
          <p:cNvCxnSpPr/>
          <p:nvPr/>
        </p:nvCxnSpPr>
        <p:spPr>
          <a:xfrm>
            <a:off x="7112256" y="5485659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0069F4C-E0F3-43BF-800B-4A53877FF414}"/>
              </a:ext>
            </a:extLst>
          </p:cNvPr>
          <p:cNvCxnSpPr/>
          <p:nvPr/>
        </p:nvCxnSpPr>
        <p:spPr>
          <a:xfrm>
            <a:off x="7148768" y="5477720"/>
            <a:ext cx="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95636F-6B7D-4F27-B188-ED7E88584E30}"/>
              </a:ext>
            </a:extLst>
          </p:cNvPr>
          <p:cNvCxnSpPr>
            <a:cxnSpLocks/>
          </p:cNvCxnSpPr>
          <p:nvPr/>
        </p:nvCxnSpPr>
        <p:spPr>
          <a:xfrm flipV="1">
            <a:off x="6279879" y="4373467"/>
            <a:ext cx="421382" cy="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5327D72-6E36-4672-8327-F394F226C5B4}"/>
              </a:ext>
            </a:extLst>
          </p:cNvPr>
          <p:cNvCxnSpPr>
            <a:cxnSpLocks/>
          </p:cNvCxnSpPr>
          <p:nvPr/>
        </p:nvCxnSpPr>
        <p:spPr>
          <a:xfrm flipV="1">
            <a:off x="6276678" y="5198438"/>
            <a:ext cx="421382" cy="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57B90BE-D2B0-4D8F-8A13-EEA9898B5832}"/>
              </a:ext>
            </a:extLst>
          </p:cNvPr>
          <p:cNvCxnSpPr>
            <a:cxnSpLocks/>
            <a:stCxn id="27" idx="0"/>
            <a:endCxn id="26" idx="1"/>
          </p:cNvCxnSpPr>
          <p:nvPr/>
        </p:nvCxnSpPr>
        <p:spPr>
          <a:xfrm flipV="1">
            <a:off x="7221962" y="4770752"/>
            <a:ext cx="4434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060DB60-4255-4C66-9F56-96E99F51ECFE}"/>
              </a:ext>
            </a:extLst>
          </p:cNvPr>
          <p:cNvCxnSpPr/>
          <p:nvPr/>
        </p:nvCxnSpPr>
        <p:spPr>
          <a:xfrm flipV="1">
            <a:off x="2139504" y="4694448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7F270B-32CB-40E6-835D-E3A0C177A7BF}"/>
              </a:ext>
            </a:extLst>
          </p:cNvPr>
          <p:cNvSpPr txBox="1"/>
          <p:nvPr/>
        </p:nvSpPr>
        <p:spPr>
          <a:xfrm>
            <a:off x="1908352" y="4392062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80b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8644FF7-A171-47C4-A3EF-8A5C36605E6A}"/>
              </a:ext>
            </a:extLst>
          </p:cNvPr>
          <p:cNvCxnSpPr/>
          <p:nvPr/>
        </p:nvCxnSpPr>
        <p:spPr>
          <a:xfrm flipV="1">
            <a:off x="3861249" y="4306521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CD57B9A-CE4E-4ACF-8676-30EE55B75A7F}"/>
              </a:ext>
            </a:extLst>
          </p:cNvPr>
          <p:cNvSpPr txBox="1"/>
          <p:nvPr/>
        </p:nvSpPr>
        <p:spPr>
          <a:xfrm>
            <a:off x="3630097" y="4004135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80b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C1C15B-AD1F-4F21-A83E-68082ABBB104}"/>
              </a:ext>
            </a:extLst>
          </p:cNvPr>
          <p:cNvCxnSpPr/>
          <p:nvPr/>
        </p:nvCxnSpPr>
        <p:spPr>
          <a:xfrm flipV="1">
            <a:off x="3893165" y="5121318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2F51F0-B380-497A-A789-83619BD9FC64}"/>
              </a:ext>
            </a:extLst>
          </p:cNvPr>
          <p:cNvSpPr txBox="1"/>
          <p:nvPr/>
        </p:nvSpPr>
        <p:spPr>
          <a:xfrm>
            <a:off x="3662013" y="4818932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80b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C0C306-2DCC-421F-A607-B56A5936C5B0}"/>
              </a:ext>
            </a:extLst>
          </p:cNvPr>
          <p:cNvCxnSpPr/>
          <p:nvPr/>
        </p:nvCxnSpPr>
        <p:spPr>
          <a:xfrm flipV="1">
            <a:off x="6397158" y="4310167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9F067D-FC2E-4B39-8363-D7B25B7FD176}"/>
              </a:ext>
            </a:extLst>
          </p:cNvPr>
          <p:cNvSpPr txBox="1"/>
          <p:nvPr/>
        </p:nvSpPr>
        <p:spPr>
          <a:xfrm>
            <a:off x="6166006" y="4007781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64b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5FA83BF-C60B-403F-B9A7-21E6FEF5507A}"/>
              </a:ext>
            </a:extLst>
          </p:cNvPr>
          <p:cNvCxnSpPr/>
          <p:nvPr/>
        </p:nvCxnSpPr>
        <p:spPr>
          <a:xfrm flipV="1">
            <a:off x="6379843" y="5130598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8D5CAAE-33E5-453C-BFF5-CF792E90ED9A}"/>
              </a:ext>
            </a:extLst>
          </p:cNvPr>
          <p:cNvSpPr txBox="1"/>
          <p:nvPr/>
        </p:nvSpPr>
        <p:spPr>
          <a:xfrm>
            <a:off x="6148691" y="4828212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64b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8341B9E-B7A9-4F37-8064-EE5EB7027322}"/>
              </a:ext>
            </a:extLst>
          </p:cNvPr>
          <p:cNvCxnSpPr/>
          <p:nvPr/>
        </p:nvCxnSpPr>
        <p:spPr>
          <a:xfrm flipV="1">
            <a:off x="7297199" y="4703158"/>
            <a:ext cx="133901" cy="15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81111E4-4B85-4406-8CB2-1EA2D0A1C2F8}"/>
              </a:ext>
            </a:extLst>
          </p:cNvPr>
          <p:cNvSpPr txBox="1"/>
          <p:nvPr/>
        </p:nvSpPr>
        <p:spPr>
          <a:xfrm>
            <a:off x="7066047" y="4400772"/>
            <a:ext cx="7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64b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0960B40-E1E2-4F82-BBE5-E66A3CF2D4EF}"/>
              </a:ext>
            </a:extLst>
          </p:cNvPr>
          <p:cNvSpPr/>
          <p:nvPr/>
        </p:nvSpPr>
        <p:spPr>
          <a:xfrm>
            <a:off x="3339297" y="3464482"/>
            <a:ext cx="2465407" cy="368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10168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620899-4A7C-42BD-ACBB-3AC519EBB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AECE14-4E12-4334-924A-5E83D70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D90EF535-D96F-46D2-9FBC-8B30AD934AF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1" y="1265968"/>
                <a:ext cx="8381455" cy="3763094"/>
              </a:xfrm>
            </p:spPr>
            <p:txBody>
              <a:bodyPr/>
              <a:lstStyle/>
              <a:p>
                <a:r>
                  <a:rPr lang="en-US" altLang="ko-KR"/>
                  <a:t>Simulation configuration</a:t>
                </a:r>
              </a:p>
              <a:p>
                <a:pPr lvl="1"/>
                <a:r>
                  <a:rPr lang="en-US" altLang="ko-KR">
                    <a:solidFill>
                      <a:schemeClr val="tx1"/>
                    </a:solidFill>
                  </a:rPr>
                  <a:t>Monte-Carlo simulation</a:t>
                </a:r>
              </a:p>
              <a:p>
                <a:pPr lvl="1"/>
                <a:r>
                  <a:rPr lang="en-US" altLang="ko-KR">
                    <a:solidFill>
                      <a:schemeClr val="tx1"/>
                    </a:solidFill>
                  </a:rPr>
                  <a:t># of iteration: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ko-KR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>
                    <a:solidFill>
                      <a:schemeClr val="tx1"/>
                    </a:solidFill>
                  </a:rPr>
                  <a:t>Error types</a:t>
                </a:r>
              </a:p>
              <a:p>
                <a:pPr lvl="2"/>
                <a:r>
                  <a:rPr lang="en-US" altLang="ko-KR">
                    <a:solidFill>
                      <a:schemeClr val="tx1"/>
                    </a:solidFill>
                  </a:rPr>
                  <a:t>SBE: per-chip Single Bit Error</a:t>
                </a:r>
              </a:p>
              <a:p>
                <a:pPr lvl="2"/>
                <a:r>
                  <a:rPr lang="en-US" altLang="ko-KR">
                    <a:solidFill>
                      <a:schemeClr val="tx1"/>
                    </a:solidFill>
                  </a:rPr>
                  <a:t>DBE: per-chip Double Bit Error</a:t>
                </a:r>
              </a:p>
              <a:p>
                <a:pPr lvl="2"/>
                <a:r>
                  <a:rPr lang="en-US" altLang="ko-KR">
                    <a:solidFill>
                      <a:schemeClr val="tx1"/>
                    </a:solidFill>
                  </a:rPr>
                  <a:t>SCE: Single Chip Error</a:t>
                </a:r>
              </a:p>
              <a:p>
                <a:pPr lvl="1"/>
                <a:endParaRPr lang="en-US" b="1"/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D90EF535-D96F-46D2-9FBC-8B30AD934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1" y="1265968"/>
                <a:ext cx="8381455" cy="37630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7EA182-2866-4550-9E7B-FEA678D693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0D06F4-458D-4DAD-9A94-5870F772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651" name="그림 650">
            <a:extLst>
              <a:ext uri="{FF2B5EF4-FFF2-40B4-BE49-F238E27FC236}">
                <a16:creationId xmlns:a16="http://schemas.microsoft.com/office/drawing/2014/main" id="{B9F49D7D-2B9D-4673-8CCE-C1D84BE4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97" y="3015792"/>
            <a:ext cx="5175406" cy="3648398"/>
          </a:xfrm>
          <a:prstGeom prst="rect">
            <a:avLst/>
          </a:prstGeom>
        </p:spPr>
      </p:pic>
      <p:sp>
        <p:nvSpPr>
          <p:cNvPr id="652" name="TextBox 651">
            <a:extLst>
              <a:ext uri="{FF2B5EF4-FFF2-40B4-BE49-F238E27FC236}">
                <a16:creationId xmlns:a16="http://schemas.microsoft.com/office/drawing/2014/main" id="{1883811D-631E-4A47-AA35-4C5F8E7494EA}"/>
              </a:ext>
            </a:extLst>
          </p:cNvPr>
          <p:cNvSpPr txBox="1"/>
          <p:nvPr/>
        </p:nvSpPr>
        <p:spPr>
          <a:xfrm>
            <a:off x="6493242" y="3015792"/>
            <a:ext cx="265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/>
              <a:t>OD-ECC: On-Die ECC (136, 128)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/>
              <a:t>RL-ECC: Rank-level ECC</a:t>
            </a:r>
          </a:p>
        </p:txBody>
      </p:sp>
    </p:spTree>
    <p:extLst>
      <p:ext uri="{BB962C8B-B14F-4D97-AF65-F5344CB8AC3E}">
        <p14:creationId xmlns:p14="http://schemas.microsoft.com/office/powerpoint/2010/main" val="364435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620899-4A7C-42BD-ACBB-3AC519EBB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AECE14-4E12-4334-924A-5E83D70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0EF535-D96F-46D2-9FBC-8B30AD934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1265968"/>
            <a:ext cx="8381455" cy="3763094"/>
          </a:xfrm>
        </p:spPr>
        <p:txBody>
          <a:bodyPr/>
          <a:lstStyle/>
          <a:p>
            <a:r>
              <a:rPr lang="en-US" altLang="ko-KR"/>
              <a:t>Result</a:t>
            </a:r>
          </a:p>
          <a:p>
            <a:pPr lvl="1"/>
            <a:r>
              <a:rPr lang="en-US" altLang="ko-KR">
                <a:solidFill>
                  <a:schemeClr val="tx1"/>
                </a:solidFill>
              </a:rPr>
              <a:t>Monte-Carlo simulation</a:t>
            </a:r>
          </a:p>
          <a:p>
            <a:pPr lvl="1"/>
            <a:endParaRPr lang="en-US" b="1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7EA182-2866-4550-9E7B-FEA678D693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0D06F4-458D-4DAD-9A94-5870F772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F404DB-D968-4323-802C-592E0D71C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810554"/>
              </p:ext>
            </p:extLst>
          </p:nvPr>
        </p:nvGraphicFramePr>
        <p:xfrm>
          <a:off x="1195349" y="2040189"/>
          <a:ext cx="6591852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253">
                  <a:extLst>
                    <a:ext uri="{9D8B030D-6E8A-4147-A177-3AD203B41FA5}">
                      <a16:colId xmlns:a16="http://schemas.microsoft.com/office/drawing/2014/main" val="40026675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6168237"/>
                    </a:ext>
                  </a:extLst>
                </a:gridCol>
                <a:gridCol w="2054459">
                  <a:extLst>
                    <a:ext uri="{9D8B030D-6E8A-4147-A177-3AD203B41FA5}">
                      <a16:colId xmlns:a16="http://schemas.microsoft.com/office/drawing/2014/main" val="1271956707"/>
                    </a:ext>
                  </a:extLst>
                </a:gridCol>
                <a:gridCol w="2214740">
                  <a:extLst>
                    <a:ext uri="{9D8B030D-6E8A-4147-A177-3AD203B41FA5}">
                      <a16:colId xmlns:a16="http://schemas.microsoft.com/office/drawing/2014/main" val="2802030169"/>
                    </a:ext>
                  </a:extLst>
                </a:gridCol>
              </a:tblGrid>
              <a:tr h="443067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ECC</a:t>
                      </a:r>
                    </a:p>
                    <a:p>
                      <a:pPr algn="ctr"/>
                      <a:r>
                        <a:rPr lang="en-US" altLang="ko-KR" sz="1400"/>
                        <a:t>Result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SEC +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Chipkill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/>
                        <a:t>Smart ECC </a:t>
                      </a:r>
                      <a:r>
                        <a:rPr lang="en-US" sz="1400"/>
                        <a:t>+ </a:t>
                      </a:r>
                    </a:p>
                    <a:p>
                      <a:pPr algn="ctr"/>
                      <a:r>
                        <a:rPr lang="en-US" sz="1400" u="sng"/>
                        <a:t>Smart CXL ECC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290829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/>
                        <a:t>100%</a:t>
                      </a:r>
                      <a:endParaRPr 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13215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/>
                        <a:t>100%</a:t>
                      </a:r>
                      <a:endParaRPr 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965481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/>
                        <a:t>100%</a:t>
                      </a:r>
                      <a:endParaRPr 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2807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SBE+SBE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59375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SBE+DBE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94621"/>
                  </a:ext>
                </a:extLst>
              </a:tr>
              <a:tr h="2606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SBE+SCE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100%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627380"/>
                  </a:ext>
                </a:extLst>
              </a:tr>
              <a:tr h="62550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DBE+DBE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</a:p>
                    <a:p>
                      <a:pPr algn="ctr"/>
                      <a:r>
                        <a:rPr lang="en-US" altLang="ko-KR" sz="1400"/>
                        <a:t>DUE</a:t>
                      </a:r>
                    </a:p>
                    <a:p>
                      <a:pPr algn="ctr"/>
                      <a:r>
                        <a:rPr lang="en-US" altLang="ko-KR" sz="1400"/>
                        <a:t>SDC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13.48%</a:t>
                      </a:r>
                    </a:p>
                    <a:p>
                      <a:pPr algn="ctr"/>
                      <a:r>
                        <a:rPr lang="en-US" altLang="ko-KR" sz="1400"/>
                        <a:t>85.42%</a:t>
                      </a:r>
                    </a:p>
                    <a:p>
                      <a:pPr algn="ctr"/>
                      <a:r>
                        <a:rPr lang="en-US" altLang="ko-KR" sz="1400"/>
                        <a:t>1.10%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/>
                        <a:t>90.77%</a:t>
                      </a:r>
                    </a:p>
                    <a:p>
                      <a:pPr algn="ctr"/>
                      <a:r>
                        <a:rPr lang="en-US" altLang="ko-KR" sz="1400"/>
                        <a:t>8.80%</a:t>
                      </a:r>
                    </a:p>
                    <a:p>
                      <a:pPr algn="ctr"/>
                      <a:r>
                        <a:rPr lang="en-US" altLang="ko-KR" sz="1400"/>
                        <a:t>0.43%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222240"/>
                  </a:ext>
                </a:extLst>
              </a:tr>
              <a:tr h="62550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DBE+SCE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</a:p>
                    <a:p>
                      <a:pPr algn="ctr"/>
                      <a:r>
                        <a:rPr lang="en-US" altLang="ko-KR" sz="1400"/>
                        <a:t>DUE</a:t>
                      </a:r>
                    </a:p>
                    <a:p>
                      <a:pPr algn="ctr"/>
                      <a:r>
                        <a:rPr lang="en-US" altLang="ko-KR" sz="1400"/>
                        <a:t>SDC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0.28%</a:t>
                      </a:r>
                    </a:p>
                    <a:p>
                      <a:pPr algn="ctr"/>
                      <a:r>
                        <a:rPr lang="en-US" altLang="ko-KR" sz="1400"/>
                        <a:t>96.52%</a:t>
                      </a:r>
                    </a:p>
                    <a:p>
                      <a:pPr algn="ctr"/>
                      <a:r>
                        <a:rPr lang="en-US" altLang="ko-KR" sz="1400"/>
                        <a:t>3.20%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38.92%</a:t>
                      </a:r>
                    </a:p>
                    <a:p>
                      <a:pPr algn="ctr"/>
                      <a:r>
                        <a:rPr lang="en-US" altLang="ko-KR" sz="1400"/>
                        <a:t>59.15%</a:t>
                      </a:r>
                    </a:p>
                    <a:p>
                      <a:pPr algn="ctr"/>
                      <a:r>
                        <a:rPr lang="en-US" altLang="ko-KR" sz="1400"/>
                        <a:t>1.93%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708703"/>
                  </a:ext>
                </a:extLst>
              </a:tr>
              <a:tr h="62550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SCE+SCE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CE</a:t>
                      </a:r>
                    </a:p>
                    <a:p>
                      <a:pPr algn="ctr"/>
                      <a:r>
                        <a:rPr lang="en-US" altLang="ko-KR" sz="1400"/>
                        <a:t>DUE</a:t>
                      </a:r>
                    </a:p>
                    <a:p>
                      <a:pPr algn="ctr"/>
                      <a:r>
                        <a:rPr lang="en-US" altLang="ko-KR" sz="1400"/>
                        <a:t>SDC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0%</a:t>
                      </a:r>
                    </a:p>
                    <a:p>
                      <a:pPr algn="ctr"/>
                      <a:r>
                        <a:rPr lang="en-US" altLang="ko-KR" sz="1400"/>
                        <a:t>100%</a:t>
                      </a:r>
                    </a:p>
                    <a:p>
                      <a:pPr algn="ctr"/>
                      <a:r>
                        <a:rPr lang="en-US" altLang="ko-KR" sz="1400"/>
                        <a:t>0%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rgbClr val="FF0000"/>
                          </a:solidFill>
                        </a:rPr>
                        <a:t>21.60%</a:t>
                      </a:r>
                    </a:p>
                    <a:p>
                      <a:pPr algn="ctr"/>
                      <a:r>
                        <a:rPr lang="en-US" altLang="ko-KR" sz="1400"/>
                        <a:t>78.40%</a:t>
                      </a:r>
                    </a:p>
                    <a:p>
                      <a:pPr algn="ctr"/>
                      <a:r>
                        <a:rPr lang="en-US" altLang="ko-KR" sz="1400"/>
                        <a:t>0%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356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03F37D-9A0B-48D0-8A53-F337B8B4A431}"/>
              </a:ext>
            </a:extLst>
          </p:cNvPr>
          <p:cNvSpPr txBox="1"/>
          <p:nvPr/>
        </p:nvSpPr>
        <p:spPr>
          <a:xfrm>
            <a:off x="6975745" y="2710327"/>
            <a:ext cx="201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 Chip error 100% correction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89F5A3AF-B575-4771-9B37-E65F3DB5FD69}"/>
              </a:ext>
            </a:extLst>
          </p:cNvPr>
          <p:cNvSpPr/>
          <p:nvPr/>
        </p:nvSpPr>
        <p:spPr>
          <a:xfrm>
            <a:off x="6977741" y="2689185"/>
            <a:ext cx="227635" cy="663615"/>
          </a:xfrm>
          <a:prstGeom prst="rightBrace">
            <a:avLst>
              <a:gd name="adj1" fmla="val 557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F9BE1B-9260-4BB3-80C1-1515DAACDD2F}"/>
              </a:ext>
            </a:extLst>
          </p:cNvPr>
          <p:cNvCxnSpPr/>
          <p:nvPr/>
        </p:nvCxnSpPr>
        <p:spPr>
          <a:xfrm flipV="1">
            <a:off x="6423949" y="1689904"/>
            <a:ext cx="370390" cy="462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67298F-5C1E-4036-9F49-48B7C5061448}"/>
              </a:ext>
            </a:extLst>
          </p:cNvPr>
          <p:cNvSpPr txBox="1"/>
          <p:nvPr/>
        </p:nvSpPr>
        <p:spPr>
          <a:xfrm>
            <a:off x="6489539" y="1393433"/>
            <a:ext cx="66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SEC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1F6378-F0C4-451A-893A-E63E2F844DC8}"/>
              </a:ext>
            </a:extLst>
          </p:cNvPr>
          <p:cNvCxnSpPr>
            <a:cxnSpLocks/>
          </p:cNvCxnSpPr>
          <p:nvPr/>
        </p:nvCxnSpPr>
        <p:spPr>
          <a:xfrm flipV="1">
            <a:off x="7238052" y="1773420"/>
            <a:ext cx="401239" cy="53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C1A308-697D-4A78-BAAA-9219A9EA87C8}"/>
              </a:ext>
            </a:extLst>
          </p:cNvPr>
          <p:cNvSpPr txBox="1"/>
          <p:nvPr/>
        </p:nvSpPr>
        <p:spPr>
          <a:xfrm>
            <a:off x="7350934" y="1392133"/>
            <a:ext cx="167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RS erasure decoding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98B4E-12EA-47D4-9F67-9D4E1EFA4752}"/>
              </a:ext>
            </a:extLst>
          </p:cNvPr>
          <p:cNvSpPr txBox="1"/>
          <p:nvPr/>
        </p:nvSpPr>
        <p:spPr>
          <a:xfrm>
            <a:off x="7068922" y="4753980"/>
            <a:ext cx="201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 Chip </a:t>
            </a:r>
            <a:r>
              <a:rPr lang="en-US" altLang="ko-KR"/>
              <a:t>erasure</a:t>
            </a:r>
          </a:p>
          <a:p>
            <a:pPr algn="ctr"/>
            <a:r>
              <a:rPr lang="en-US"/>
              <a:t>correction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F5803ACE-6368-495A-BB7C-EBC9E15FFF42}"/>
              </a:ext>
            </a:extLst>
          </p:cNvPr>
          <p:cNvSpPr/>
          <p:nvPr/>
        </p:nvSpPr>
        <p:spPr>
          <a:xfrm>
            <a:off x="6971886" y="3619569"/>
            <a:ext cx="227635" cy="2915155"/>
          </a:xfrm>
          <a:prstGeom prst="rightBrace">
            <a:avLst>
              <a:gd name="adj1" fmla="val 5579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2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241B0A-B2C0-4E67-BB99-4D174E99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ECB57B-7212-4BF4-8367-FC2BCBA2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A30559-BB40-4836-9AA1-F5F3352F2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pc="-50"/>
              <a:t>Simple/Smart ECC</a:t>
            </a:r>
          </a:p>
          <a:p>
            <a:pPr lvl="1"/>
            <a:r>
              <a:rPr lang="en-US" altLang="ko-KR" b="1"/>
              <a:t>On-Die ECC</a:t>
            </a:r>
          </a:p>
          <a:p>
            <a:pPr lvl="1"/>
            <a:r>
              <a:rPr lang="en-US" altLang="ko-KR"/>
              <a:t>(136, 128) SEC code can correct 20~22% of 2-chip error </a:t>
            </a:r>
          </a:p>
          <a:p>
            <a:pPr lvl="1"/>
            <a:r>
              <a:rPr lang="en-US" altLang="ko-KR" b="1">
                <a:solidFill>
                  <a:schemeClr val="tx1"/>
                </a:solidFill>
                <a:highlight>
                  <a:srgbClr val="DAEDC1"/>
                </a:highlight>
              </a:rPr>
              <a:t>(542, 512) TEC</a:t>
            </a:r>
            <a:r>
              <a:rPr lang="ko-KR" altLang="en-US" b="1">
                <a:solidFill>
                  <a:schemeClr val="tx1"/>
                </a:solidFill>
                <a:highlight>
                  <a:srgbClr val="DAEDC1"/>
                </a:highlight>
              </a:rPr>
              <a:t> </a:t>
            </a:r>
            <a:r>
              <a:rPr lang="en-US" altLang="ko-KR" b="1">
                <a:solidFill>
                  <a:schemeClr val="tx1"/>
                </a:solidFill>
                <a:highlight>
                  <a:srgbClr val="DAEDC1"/>
                </a:highlight>
              </a:rPr>
              <a:t>code can correct 90%~ of 2-chip error</a:t>
            </a:r>
          </a:p>
          <a:p>
            <a:pPr lvl="2"/>
            <a:r>
              <a:rPr lang="en-US" altLang="ko-KR" b="1">
                <a:solidFill>
                  <a:schemeClr val="tx1"/>
                </a:solidFill>
                <a:highlight>
                  <a:srgbClr val="DAEDC1"/>
                </a:highlight>
              </a:rPr>
              <a:t>Satisfy</a:t>
            </a:r>
            <a:r>
              <a:rPr lang="en-US" altLang="ko-KR">
                <a:solidFill>
                  <a:schemeClr val="tx1"/>
                </a:solidFill>
              </a:rPr>
              <a:t> the performance metric</a:t>
            </a:r>
          </a:p>
          <a:p>
            <a:pPr lvl="1"/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9972B-D6AE-4F0B-886B-1CA24909C9D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1E2BCF-F5FD-4CB0-B2E2-D08B4CDB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34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4DAE2D2A-5334-98F5-31C7-2E47422C54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Error correction</a:t>
            </a:r>
          </a:p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Erasure correction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DUE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E894CD5A-3AF8-F4F9-356D-124361092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5592" y="1581222"/>
            <a:ext cx="944489" cy="300082"/>
          </a:xfrm>
        </p:spPr>
        <p:txBody>
          <a:bodyPr/>
          <a:lstStyle/>
          <a:p>
            <a:r>
              <a:rPr lang="ko-KR" altLang="en-US"/>
              <a:t>과제 목표</a:t>
            </a:r>
            <a:endParaRPr lang="ko-KR" altLang="en-US" dirty="0"/>
          </a:p>
        </p:txBody>
      </p:sp>
      <p:sp>
        <p:nvSpPr>
          <p:cNvPr id="48" name="텍스트 개체 틀 47">
            <a:extLst>
              <a:ext uri="{FF2B5EF4-FFF2-40B4-BE49-F238E27FC236}">
                <a16:creationId xmlns:a16="http://schemas.microsoft.com/office/drawing/2014/main" id="{37EF7492-AEE7-C54B-174F-C21CDEEC8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4574" y="1581222"/>
            <a:ext cx="1542153" cy="300082"/>
          </a:xfrm>
        </p:spPr>
        <p:txBody>
          <a:bodyPr/>
          <a:lstStyle/>
          <a:p>
            <a:r>
              <a:rPr lang="en-US" altLang="ko-KR" spc="-50"/>
              <a:t>Smart CXL ECC</a:t>
            </a:r>
            <a:endParaRPr lang="ko-KR" altLang="en-US" dirty="0"/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7ABFAF64-1CBC-FB9C-A8F4-9B83987EE81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소제목을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입력하세요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소제목을 입력하세요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9B7E25-B4A4-88F9-7D0C-21EA0E3A33D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A4CA3-D287-D63D-6DFF-F11FC905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5A096-4E15-46F3-82D9-521A7CF552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BC8AA2-EFA6-49B5-B420-49530B9499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1792" y="3933262"/>
            <a:ext cx="657552" cy="300082"/>
          </a:xfrm>
        </p:spPr>
        <p:txBody>
          <a:bodyPr/>
          <a:lstStyle/>
          <a:p>
            <a:r>
              <a:rPr lang="en-US"/>
              <a:t>Result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C5233C9-66ED-4AC5-BC81-9168FBC10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4301" y="3933262"/>
            <a:ext cx="1072730" cy="300082"/>
          </a:xfrm>
        </p:spPr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0083229-1F89-455D-9935-83555283FE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D78B95-2CE9-4BC6-D546-2BF7AB0635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59000" y="2816545"/>
            <a:ext cx="4826000" cy="10064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68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1A9327A-C73D-9BE5-2667-9D7EF16A3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9175" y="2272032"/>
            <a:ext cx="7105650" cy="53657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3200" b="1" spc="-3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3200" b="1" spc="-3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73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B86BD0-F3B0-12FB-C261-706F40E5DA2A}"/>
              </a:ext>
            </a:extLst>
          </p:cNvPr>
          <p:cNvSpPr txBox="1"/>
          <p:nvPr/>
        </p:nvSpPr>
        <p:spPr>
          <a:xfrm>
            <a:off x="463550" y="368302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latin typeface="+mj-ea"/>
                <a:ea typeface="+mj-ea"/>
              </a:rPr>
              <a:t>템플릿 사용 가이드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9FDB6-2575-3EAC-7007-D53CDECC4376}"/>
              </a:ext>
            </a:extLst>
          </p:cNvPr>
          <p:cNvSpPr txBox="1"/>
          <p:nvPr/>
        </p:nvSpPr>
        <p:spPr>
          <a:xfrm>
            <a:off x="463550" y="1362712"/>
            <a:ext cx="3272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latin typeface="+mj-ea"/>
                <a:ea typeface="+mj-ea"/>
              </a:rPr>
              <a:t>1. </a:t>
            </a:r>
            <a:r>
              <a:rPr lang="ko-KR" altLang="en-US" sz="1200" b="1" spc="-150" dirty="0">
                <a:latin typeface="+mj-ea"/>
                <a:ea typeface="+mj-ea"/>
              </a:rPr>
              <a:t>수정되지 않는 글자</a:t>
            </a:r>
            <a:r>
              <a:rPr lang="en-US" altLang="ko-KR" sz="1200" b="1" spc="-150" dirty="0">
                <a:latin typeface="+mj-ea"/>
                <a:ea typeface="+mj-ea"/>
              </a:rPr>
              <a:t>, </a:t>
            </a:r>
            <a:r>
              <a:rPr lang="ko-KR" altLang="en-US" sz="1200" b="1" spc="-150" dirty="0">
                <a:latin typeface="+mj-ea"/>
                <a:ea typeface="+mj-ea"/>
              </a:rPr>
              <a:t>이미지</a:t>
            </a:r>
            <a:r>
              <a:rPr lang="en-US" altLang="ko-KR" sz="1200" b="1" spc="-150" dirty="0">
                <a:latin typeface="+mj-ea"/>
                <a:ea typeface="+mj-ea"/>
              </a:rPr>
              <a:t>(</a:t>
            </a:r>
            <a:r>
              <a:rPr lang="ko-KR" altLang="en-US" sz="1200" b="1" spc="-150" dirty="0">
                <a:latin typeface="+mj-ea"/>
                <a:ea typeface="+mj-ea"/>
              </a:rPr>
              <a:t>로고</a:t>
            </a:r>
            <a:r>
              <a:rPr lang="en-US" altLang="ko-KR" sz="1200" b="1" spc="-150" dirty="0">
                <a:latin typeface="+mj-ea"/>
                <a:ea typeface="+mj-ea"/>
              </a:rPr>
              <a:t>)</a:t>
            </a:r>
            <a:r>
              <a:rPr lang="ko-KR" altLang="en-US" sz="1200" b="1" spc="-150" dirty="0">
                <a:latin typeface="+mj-ea"/>
                <a:ea typeface="+mj-ea"/>
              </a:rPr>
              <a:t>를 수정하는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B6E9-7DFE-F1DE-776B-D02033F3C6A8}"/>
              </a:ext>
            </a:extLst>
          </p:cNvPr>
          <p:cNvSpPr txBox="1"/>
          <p:nvPr/>
        </p:nvSpPr>
        <p:spPr>
          <a:xfrm>
            <a:off x="584202" y="1639711"/>
            <a:ext cx="3887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상단 </a:t>
            </a:r>
            <a:r>
              <a:rPr lang="ko-KR" altLang="en-US" sz="1200" spc="-150" dirty="0" err="1">
                <a:latin typeface="+mj-ea"/>
                <a:ea typeface="+mj-ea"/>
              </a:rPr>
              <a:t>메뉴바</a:t>
            </a:r>
            <a:r>
              <a:rPr lang="en-US" altLang="ko-KR" sz="1200" spc="-150" dirty="0">
                <a:latin typeface="+mj-ea"/>
                <a:ea typeface="+mj-ea"/>
              </a:rPr>
              <a:t>]  </a:t>
            </a:r>
            <a:r>
              <a:rPr lang="ko-KR" altLang="en-US" sz="1200" spc="-150" dirty="0">
                <a:latin typeface="+mj-ea"/>
                <a:ea typeface="+mj-ea"/>
              </a:rPr>
              <a:t>→  </a:t>
            </a:r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보기</a:t>
            </a:r>
            <a:r>
              <a:rPr lang="en-US" altLang="ko-KR" sz="1200" spc="-150" dirty="0">
                <a:latin typeface="+mj-ea"/>
                <a:ea typeface="+mj-ea"/>
              </a:rPr>
              <a:t>]  </a:t>
            </a:r>
            <a:r>
              <a:rPr lang="ko-KR" altLang="en-US" sz="1200" spc="-150" dirty="0">
                <a:latin typeface="+mj-ea"/>
                <a:ea typeface="+mj-ea"/>
              </a:rPr>
              <a:t>→  </a:t>
            </a:r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슬라이드마스터</a:t>
            </a:r>
            <a:r>
              <a:rPr lang="en-US" altLang="ko-KR" sz="1200" spc="-150" dirty="0">
                <a:latin typeface="+mj-ea"/>
                <a:ea typeface="+mj-ea"/>
              </a:rPr>
              <a:t>]  </a:t>
            </a:r>
            <a:r>
              <a:rPr lang="ko-KR" altLang="en-US" sz="1200" spc="-150" dirty="0">
                <a:latin typeface="+mj-ea"/>
                <a:ea typeface="+mj-ea"/>
              </a:rPr>
              <a:t>로 들어가서 편집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BFE09-5B35-670A-F03E-500CDE1FDE7D}"/>
              </a:ext>
            </a:extLst>
          </p:cNvPr>
          <p:cNvSpPr txBox="1"/>
          <p:nvPr/>
        </p:nvSpPr>
        <p:spPr>
          <a:xfrm>
            <a:off x="463552" y="2353312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latin typeface="+mj-ea"/>
                <a:ea typeface="+mj-ea"/>
              </a:rPr>
              <a:t>2. </a:t>
            </a:r>
            <a:r>
              <a:rPr lang="ko-KR" altLang="en-US" sz="1200" b="1" spc="-150" dirty="0" err="1">
                <a:latin typeface="+mj-ea"/>
                <a:ea typeface="+mj-ea"/>
              </a:rPr>
              <a:t>컬러팔레트</a:t>
            </a:r>
            <a:endParaRPr lang="ko-KR" altLang="en-US" sz="1200" b="1" spc="-15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5AD28BF-DE29-EDAB-E859-D34777A79ACF}"/>
              </a:ext>
            </a:extLst>
          </p:cNvPr>
          <p:cNvCxnSpPr>
            <a:cxnSpLocks/>
          </p:cNvCxnSpPr>
          <p:nvPr/>
        </p:nvCxnSpPr>
        <p:spPr>
          <a:xfrm>
            <a:off x="555625" y="970280"/>
            <a:ext cx="80327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2CFE7D-7E39-BDDD-146E-843D2AA7E51E}"/>
              </a:ext>
            </a:extLst>
          </p:cNvPr>
          <p:cNvSpPr txBox="1"/>
          <p:nvPr/>
        </p:nvSpPr>
        <p:spPr>
          <a:xfrm>
            <a:off x="584202" y="2826811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150" dirty="0">
                <a:latin typeface="+mj-ea"/>
                <a:ea typeface="+mj-ea"/>
              </a:rPr>
              <a:t>원색계열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18C0FD55-49C5-324E-2E01-AFACE13C1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85443"/>
              </p:ext>
            </p:extLst>
          </p:nvPr>
        </p:nvGraphicFramePr>
        <p:xfrm>
          <a:off x="1663700" y="2871252"/>
          <a:ext cx="6813550" cy="675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10">
                  <a:extLst>
                    <a:ext uri="{9D8B030D-6E8A-4147-A177-3AD203B41FA5}">
                      <a16:colId xmlns:a16="http://schemas.microsoft.com/office/drawing/2014/main" val="795744420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1633299887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949858237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847485523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899470208"/>
                    </a:ext>
                  </a:extLst>
                </a:gridCol>
              </a:tblGrid>
              <a:tr h="675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#072A60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#15738D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#086FB8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#1895C2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#8DC63F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3346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17D36B5-FAAB-23D1-8BFD-38CCE3B71DF1}"/>
              </a:ext>
            </a:extLst>
          </p:cNvPr>
          <p:cNvSpPr txBox="1"/>
          <p:nvPr/>
        </p:nvSpPr>
        <p:spPr>
          <a:xfrm>
            <a:off x="584202" y="3839991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150" dirty="0">
                <a:latin typeface="+mj-ea"/>
                <a:ea typeface="+mj-ea"/>
              </a:rPr>
              <a:t>파스텔계열</a:t>
            </a:r>
          </a:p>
        </p:txBody>
      </p:sp>
      <p:graphicFrame>
        <p:nvGraphicFramePr>
          <p:cNvPr id="20" name="표 16">
            <a:extLst>
              <a:ext uri="{FF2B5EF4-FFF2-40B4-BE49-F238E27FC236}">
                <a16:creationId xmlns:a16="http://schemas.microsoft.com/office/drawing/2014/main" id="{19C9363C-E8F4-E99D-801C-CCD386614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982227"/>
              </p:ext>
            </p:extLst>
          </p:nvPr>
        </p:nvGraphicFramePr>
        <p:xfrm>
          <a:off x="1663700" y="3884432"/>
          <a:ext cx="6813550" cy="675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10">
                  <a:extLst>
                    <a:ext uri="{9D8B030D-6E8A-4147-A177-3AD203B41FA5}">
                      <a16:colId xmlns:a16="http://schemas.microsoft.com/office/drawing/2014/main" val="795744420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1633299887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949858237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847485523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899470208"/>
                    </a:ext>
                  </a:extLst>
                </a:gridCol>
              </a:tblGrid>
              <a:tr h="675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#B1CEF9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CE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#ACE1F5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#9DD4FB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D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#DAEDC1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#D9D9D9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3346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CADB17A-FA09-A31D-357F-7649490A2D3F}"/>
              </a:ext>
            </a:extLst>
          </p:cNvPr>
          <p:cNvSpPr txBox="1"/>
          <p:nvPr/>
        </p:nvSpPr>
        <p:spPr>
          <a:xfrm>
            <a:off x="463551" y="4994912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50" dirty="0">
                <a:latin typeface="+mj-ea"/>
                <a:ea typeface="+mj-ea"/>
              </a:rPr>
              <a:t>3. </a:t>
            </a:r>
            <a:r>
              <a:rPr lang="ko-KR" altLang="en-US" sz="1200" b="1" spc="-150" dirty="0">
                <a:latin typeface="+mj-ea"/>
                <a:ea typeface="+mj-ea"/>
              </a:rPr>
              <a:t>글자 강조 밑줄 적용하는 방법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5C8B8-7795-6DE3-3912-1F9F86D92B69}"/>
              </a:ext>
            </a:extLst>
          </p:cNvPr>
          <p:cNvSpPr txBox="1"/>
          <p:nvPr/>
        </p:nvSpPr>
        <p:spPr>
          <a:xfrm>
            <a:off x="584200" y="5242304"/>
            <a:ext cx="762721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기존에 밑줄 적용된 글자를 드래그</a:t>
            </a:r>
            <a:r>
              <a:rPr lang="en-US" altLang="ko-KR" sz="1200" spc="-150" dirty="0">
                <a:latin typeface="+mj-ea"/>
                <a:ea typeface="+mj-ea"/>
              </a:rPr>
              <a:t>]</a:t>
            </a:r>
            <a:r>
              <a:rPr lang="ko-KR" altLang="en-US" sz="1200" spc="-150" dirty="0">
                <a:latin typeface="+mj-ea"/>
                <a:ea typeface="+mj-ea"/>
              </a:rPr>
              <a:t> →  </a:t>
            </a:r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서식복사 단축키 누르기</a:t>
            </a:r>
            <a:r>
              <a:rPr lang="en-US" altLang="ko-KR" sz="1200" dirty="0">
                <a:latin typeface="+mj-ea"/>
                <a:ea typeface="+mj-ea"/>
              </a:rPr>
              <a:t>(Ctrl + Shift + C)</a:t>
            </a:r>
            <a:r>
              <a:rPr lang="en-US" altLang="ko-KR" sz="1200" spc="-150" dirty="0">
                <a:latin typeface="+mj-ea"/>
                <a:ea typeface="+mj-ea"/>
              </a:rPr>
              <a:t>] </a:t>
            </a:r>
            <a:r>
              <a:rPr lang="ko-KR" altLang="en-US" sz="1200" spc="-150" dirty="0">
                <a:latin typeface="+mj-ea"/>
                <a:ea typeface="+mj-ea"/>
              </a:rPr>
              <a:t>→  </a:t>
            </a:r>
            <a:r>
              <a:rPr lang="en-US" altLang="ko-KR" sz="1200" spc="-150" dirty="0">
                <a:latin typeface="+mj-ea"/>
                <a:ea typeface="+mj-ea"/>
              </a:rPr>
              <a:t>[</a:t>
            </a:r>
            <a:r>
              <a:rPr lang="ko-KR" altLang="en-US" sz="1200" spc="-150" dirty="0">
                <a:latin typeface="+mj-ea"/>
                <a:ea typeface="+mj-ea"/>
              </a:rPr>
              <a:t>밑줄 적용하고 싶은 글자를 드래그</a:t>
            </a:r>
            <a:r>
              <a:rPr lang="en-US" altLang="ko-KR" sz="1200" spc="-150" dirty="0">
                <a:latin typeface="+mj-ea"/>
                <a:ea typeface="+mj-ea"/>
              </a:rPr>
              <a:t>] </a:t>
            </a:r>
            <a:r>
              <a:rPr lang="ko-KR" altLang="en-US" sz="1200" spc="-150" dirty="0">
                <a:latin typeface="+mj-ea"/>
                <a:ea typeface="+mj-ea"/>
              </a:rPr>
              <a:t>→</a:t>
            </a:r>
            <a:br>
              <a:rPr lang="en-US" altLang="ko-KR" sz="1200" spc="-150" dirty="0">
                <a:latin typeface="+mj-ea"/>
                <a:ea typeface="+mj-ea"/>
              </a:rPr>
            </a:br>
            <a:r>
              <a:rPr lang="en-US" altLang="ko-KR" sz="1200" spc="-150" dirty="0">
                <a:latin typeface="+mj-ea"/>
                <a:ea typeface="+mj-ea"/>
              </a:rPr>
              <a:t>[ </a:t>
            </a:r>
            <a:r>
              <a:rPr lang="ko-KR" altLang="en-US" sz="1200" spc="-150" dirty="0" err="1">
                <a:latin typeface="+mj-ea"/>
                <a:ea typeface="+mj-ea"/>
              </a:rPr>
              <a:t>서식붙여넣기</a:t>
            </a:r>
            <a:r>
              <a:rPr lang="ko-KR" altLang="en-US" sz="1200" spc="-150" dirty="0">
                <a:latin typeface="+mj-ea"/>
                <a:ea typeface="+mj-ea"/>
              </a:rPr>
              <a:t> 단축키 누르기</a:t>
            </a:r>
            <a:r>
              <a:rPr lang="en-US" altLang="ko-KR" sz="1200" dirty="0">
                <a:latin typeface="+mj-ea"/>
                <a:ea typeface="+mj-ea"/>
              </a:rPr>
              <a:t>(Ctrl + Shift + V)</a:t>
            </a:r>
            <a:r>
              <a:rPr lang="en-US" altLang="ko-KR" sz="1200" spc="-150" dirty="0">
                <a:latin typeface="+mj-ea"/>
                <a:ea typeface="+mj-ea"/>
              </a:rPr>
              <a:t>] </a:t>
            </a:r>
            <a:endParaRPr lang="ko-KR" altLang="en-US" sz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61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208C8E9-3398-FA6D-B4C0-7EDCB73EC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902E17C3-FB84-81EF-1630-074C6DC2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/>
              <a:t>과제 목표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D0D02DB-2FC2-98F1-1597-55D67B6B0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2" y="1265967"/>
            <a:ext cx="8381455" cy="1223616"/>
          </a:xfrm>
        </p:spPr>
        <p:txBody>
          <a:bodyPr>
            <a:normAutofit/>
          </a:bodyPr>
          <a:lstStyle/>
          <a:p>
            <a:r>
              <a:rPr lang="en-US" altLang="ko-KR" spc="-50"/>
              <a:t>Smart CXL ECC (Near Data Processing)</a:t>
            </a:r>
          </a:p>
          <a:p>
            <a:pPr lvl="1"/>
            <a:r>
              <a:rPr lang="en-US" altLang="ko-KR" b="1"/>
              <a:t>Rank-Level ECC</a:t>
            </a:r>
          </a:p>
          <a:p>
            <a:pPr lvl="1"/>
            <a:r>
              <a:rPr lang="en-US" altLang="ko-KR"/>
              <a:t>1-chip error 100% correction &amp; </a:t>
            </a:r>
            <a:r>
              <a:rPr lang="en-US" altLang="ko-KR" b="1"/>
              <a:t>2-chip error 50% correction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76314F5B-507F-4BB5-EFCC-C438AF54E8C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B29634F-4E92-1AD1-39EC-8FBF6332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CB4BAB-4BC1-444E-8CC6-55E369E7AB56}"/>
              </a:ext>
            </a:extLst>
          </p:cNvPr>
          <p:cNvGrpSpPr/>
          <p:nvPr/>
        </p:nvGrpSpPr>
        <p:grpSpPr>
          <a:xfrm>
            <a:off x="1195714" y="2519425"/>
            <a:ext cx="4042614" cy="3963065"/>
            <a:chOff x="3748158" y="1906524"/>
            <a:chExt cx="4695684" cy="4549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5FE8AAE-6690-4642-A137-29802F80252D}"/>
                </a:ext>
              </a:extLst>
            </p:cNvPr>
            <p:cNvGrpSpPr/>
            <p:nvPr/>
          </p:nvGrpSpPr>
          <p:grpSpPr>
            <a:xfrm>
              <a:off x="3748158" y="1906524"/>
              <a:ext cx="4695684" cy="4549775"/>
              <a:chOff x="4519944" y="1374346"/>
              <a:chExt cx="5556983" cy="507280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56763AE-E410-41F8-83C6-5C77EF370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9944" y="1374346"/>
                <a:ext cx="5556983" cy="5072809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637CE1-6448-4643-B6CC-A09FF1CB7115}"/>
                  </a:ext>
                </a:extLst>
              </p:cNvPr>
              <p:cNvGrpSpPr/>
              <p:nvPr/>
            </p:nvGrpSpPr>
            <p:grpSpPr>
              <a:xfrm>
                <a:off x="5179310" y="4139841"/>
                <a:ext cx="3596011" cy="432159"/>
                <a:chOff x="5179310" y="4139841"/>
                <a:chExt cx="3596011" cy="432159"/>
              </a:xfrm>
            </p:grpSpPr>
            <p:sp>
              <p:nvSpPr>
                <p:cNvPr id="15" name="오른쪽 대괄호 14">
                  <a:extLst>
                    <a:ext uri="{FF2B5EF4-FFF2-40B4-BE49-F238E27FC236}">
                      <a16:creationId xmlns:a16="http://schemas.microsoft.com/office/drawing/2014/main" id="{6C812068-2273-4F0B-8AB2-845C05CE8274}"/>
                    </a:ext>
                  </a:extLst>
                </p:cNvPr>
                <p:cNvSpPr/>
                <p:nvPr/>
              </p:nvSpPr>
              <p:spPr>
                <a:xfrm rot="16200000">
                  <a:off x="5854696" y="3884163"/>
                  <a:ext cx="116087" cy="1259586"/>
                </a:xfrm>
                <a:prstGeom prst="righ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1DC3B7-9948-4F1E-BB99-A2995597B21D}"/>
                    </a:ext>
                  </a:extLst>
                </p:cNvPr>
                <p:cNvSpPr txBox="1"/>
                <p:nvPr/>
              </p:nvSpPr>
              <p:spPr>
                <a:xfrm>
                  <a:off x="5179310" y="4139841"/>
                  <a:ext cx="1727536" cy="393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/>
                    <a:t>On-die ECC</a:t>
                  </a:r>
                </a:p>
              </p:txBody>
            </p:sp>
            <p:sp>
              <p:nvSpPr>
                <p:cNvPr id="17" name="오른쪽 대괄호 16">
                  <a:extLst>
                    <a:ext uri="{FF2B5EF4-FFF2-40B4-BE49-F238E27FC236}">
                      <a16:creationId xmlns:a16="http://schemas.microsoft.com/office/drawing/2014/main" id="{5F706848-4141-4C4B-B3E1-B145D880373D}"/>
                    </a:ext>
                  </a:extLst>
                </p:cNvPr>
                <p:cNvSpPr/>
                <p:nvPr/>
              </p:nvSpPr>
              <p:spPr>
                <a:xfrm rot="16200000">
                  <a:off x="7521691" y="3884164"/>
                  <a:ext cx="116087" cy="1259586"/>
                </a:xfrm>
                <a:prstGeom prst="righ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3E2C2C-C845-4792-9BB3-6696E84C9974}"/>
                    </a:ext>
                  </a:extLst>
                </p:cNvPr>
                <p:cNvSpPr txBox="1"/>
                <p:nvPr/>
              </p:nvSpPr>
              <p:spPr>
                <a:xfrm>
                  <a:off x="6585835" y="4139842"/>
                  <a:ext cx="2189486" cy="393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/>
                    <a:t>Rank-level ECC</a:t>
                  </a:r>
                </a:p>
              </p:txBody>
            </p:sp>
          </p:grp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2468CAA-3BD0-4776-AC9C-3B75C267842B}"/>
                </a:ext>
              </a:extLst>
            </p:cNvPr>
            <p:cNvSpPr/>
            <p:nvPr/>
          </p:nvSpPr>
          <p:spPr>
            <a:xfrm>
              <a:off x="6396318" y="4735524"/>
              <a:ext cx="551329" cy="795700"/>
            </a:xfrm>
            <a:prstGeom prst="roundRect">
              <a:avLst/>
            </a:prstGeom>
            <a:solidFill>
              <a:srgbClr val="A9D18E">
                <a:alpha val="60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72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208C8E9-3398-FA6D-B4C0-7EDCB73EC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902E17C3-FB84-81EF-1630-074C6DC2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/>
              <a:t>과제 목표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D0D02DB-2FC2-98F1-1597-55D67B6B0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2" y="1265966"/>
            <a:ext cx="8381455" cy="4259015"/>
          </a:xfrm>
        </p:spPr>
        <p:txBody>
          <a:bodyPr>
            <a:normAutofit/>
          </a:bodyPr>
          <a:lstStyle/>
          <a:p>
            <a:r>
              <a:rPr lang="en-US" altLang="ko-KR"/>
              <a:t>(136, 128) Hamming code </a:t>
            </a:r>
          </a:p>
          <a:p>
            <a:pPr lvl="1"/>
            <a:r>
              <a:rPr lang="en-US" altLang="ko-KR" b="1"/>
              <a:t>On-Die ECC</a:t>
            </a:r>
          </a:p>
          <a:p>
            <a:pPr lvl="1"/>
            <a:r>
              <a:rPr lang="en-US" altLang="ko-KR"/>
              <a:t>Correction-capability: 1 bit</a:t>
            </a:r>
          </a:p>
          <a:p>
            <a:pPr lvl="1"/>
            <a:r>
              <a:rPr lang="en-US" altLang="ko-KR"/>
              <a:t>Can correct </a:t>
            </a:r>
            <a:r>
              <a:rPr lang="en-US" altLang="ko-KR">
                <a:solidFill>
                  <a:srgbClr val="FF0000"/>
                </a:solidFill>
              </a:rPr>
              <a:t>20~22% </a:t>
            </a:r>
            <a:r>
              <a:rPr lang="en-US" altLang="ko-KR">
                <a:solidFill>
                  <a:schemeClr val="tx1"/>
                </a:solidFill>
              </a:rPr>
              <a:t>of </a:t>
            </a:r>
            <a:r>
              <a:rPr lang="en-US" altLang="ko-KR"/>
              <a:t>2-chip errors (Using ‘Alert_n’ pin)</a:t>
            </a:r>
          </a:p>
          <a:p>
            <a:pPr lvl="1"/>
            <a:r>
              <a:rPr lang="en-US" altLang="ko-KR"/>
              <a:t>Can correct almost </a:t>
            </a:r>
            <a:r>
              <a:rPr lang="en-US" altLang="ko-KR" b="1">
                <a:highlight>
                  <a:srgbClr val="DAEDC1"/>
                </a:highlight>
              </a:rPr>
              <a:t>90% </a:t>
            </a:r>
            <a:r>
              <a:rPr lang="en-US" altLang="ko-KR"/>
              <a:t>of 2-chip errors (Dominant multi-bit error cases)</a:t>
            </a:r>
          </a:p>
          <a:p>
            <a:pPr lvl="2"/>
            <a:r>
              <a:rPr lang="en-US" altLang="ko-KR"/>
              <a:t>DBE+DBE (Double bit Error + Double bit Error)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76314F5B-507F-4BB5-EFCC-C438AF54E8C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486962" y="6481628"/>
            <a:ext cx="365760" cy="365125"/>
          </a:xfrm>
        </p:spPr>
        <p:txBody>
          <a:bodyPr/>
          <a:lstStyle/>
          <a:p>
            <a:fld id="{BF620F8A-C17B-488F-930C-1992EA19D16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B29634F-4E92-1AD1-39EC-8FBF6332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7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9C257-9C33-4017-8507-80E4BC69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607"/>
            <a:ext cx="9144000" cy="4035188"/>
          </a:xfrm>
          <a:prstGeom prst="rect">
            <a:avLst/>
          </a:prstGeom>
        </p:spPr>
      </p:pic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35F54388-A83F-406F-A9FF-8364E889F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2" y="1265967"/>
            <a:ext cx="8381455" cy="1184008"/>
          </a:xfrm>
        </p:spPr>
        <p:txBody>
          <a:bodyPr>
            <a:normAutofit/>
          </a:bodyPr>
          <a:lstStyle/>
          <a:p>
            <a:r>
              <a:rPr lang="en-US" altLang="ko-KR" spc="-50"/>
              <a:t>Smart CXL ECC (Near Data Processing)</a:t>
            </a:r>
          </a:p>
          <a:p>
            <a:pPr lvl="1"/>
            <a:r>
              <a:rPr lang="en-US" altLang="ko-KR" spc="-50">
                <a:solidFill>
                  <a:schemeClr val="tx1"/>
                </a:solidFill>
              </a:rPr>
              <a:t>Error correction: 1-chip </a:t>
            </a:r>
            <a:r>
              <a:rPr lang="en-US" altLang="ko-KR" b="1" spc="-50">
                <a:solidFill>
                  <a:schemeClr val="tx1"/>
                </a:solidFill>
              </a:rPr>
              <a:t>error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correction</a:t>
            </a:r>
          </a:p>
          <a:p>
            <a:pPr lvl="1"/>
            <a:r>
              <a:rPr lang="en-US" altLang="ko-KR" spc="-50"/>
              <a:t>Erasure correction: 2-chip </a:t>
            </a:r>
            <a:r>
              <a:rPr lang="en-US" altLang="ko-KR" b="1" spc="-50"/>
              <a:t>error</a:t>
            </a:r>
            <a:r>
              <a:rPr lang="en-US" altLang="ko-KR" spc="-50"/>
              <a:t> correction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791DC5-FBD2-4E41-9B2C-D69D4EC1289C}"/>
              </a:ext>
            </a:extLst>
          </p:cNvPr>
          <p:cNvSpPr/>
          <p:nvPr/>
        </p:nvSpPr>
        <p:spPr>
          <a:xfrm>
            <a:off x="7697165" y="3939250"/>
            <a:ext cx="1373529" cy="1454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4FA84234-7D9B-4276-BDDA-466E0471BE71}"/>
              </a:ext>
            </a:extLst>
          </p:cNvPr>
          <p:cNvSpPr/>
          <p:nvPr/>
        </p:nvSpPr>
        <p:spPr>
          <a:xfrm>
            <a:off x="7751180" y="3896810"/>
            <a:ext cx="285509" cy="1539433"/>
          </a:xfrm>
          <a:prstGeom prst="rightBrace">
            <a:avLst>
              <a:gd name="adj1" fmla="val 15488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C2A03-37DC-42CD-8DDE-4BACB1F2AB41}"/>
              </a:ext>
            </a:extLst>
          </p:cNvPr>
          <p:cNvSpPr txBox="1"/>
          <p:nvPr/>
        </p:nvSpPr>
        <p:spPr>
          <a:xfrm>
            <a:off x="7697165" y="4435693"/>
            <a:ext cx="165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Memory </a:t>
            </a:r>
          </a:p>
          <a:p>
            <a:pPr algn="ctr"/>
            <a:r>
              <a:rPr lang="en-US" sz="1200"/>
              <a:t>transfer block</a:t>
            </a:r>
          </a:p>
        </p:txBody>
      </p:sp>
    </p:spTree>
    <p:extLst>
      <p:ext uri="{BB962C8B-B14F-4D97-AF65-F5344CB8AC3E}">
        <p14:creationId xmlns:p14="http://schemas.microsoft.com/office/powerpoint/2010/main" val="240053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6"/>
                <a:ext cx="8381455" cy="327516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Error correction</a:t>
                </a:r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b="0" spc="-5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1-chip error</a:t>
                </a:r>
                <a:r>
                  <a:rPr lang="ko-KR" altLang="en-US" b="1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</a:t>
                </a:r>
                <a:r>
                  <a:rPr lang="en-US" altLang="ko-KR" b="0">
                    <a:solidFill>
                      <a:schemeClr val="tx1"/>
                    </a:solidFill>
                  </a:rPr>
                  <a:t>correction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100%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# of DUE (Alert_n): 1 ‘or’ 0 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ko-KR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: (Error location)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[i: 0~7], (Error value)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]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: (Error location) i=9, (Error value)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]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: (Error location) i=8, (Error value)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6"/>
                <a:ext cx="8381455" cy="3275167"/>
              </a:xfrm>
              <a:blipFill>
                <a:blip r:embed="rId2"/>
                <a:stretch>
                  <a:fillRect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33A6B8-B85E-4B8F-96AE-99EBB23C94CD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864E81A3-1BF1-448E-B418-73F47424EF10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0F6E120-0CE6-4649-A171-1025E80E317D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0F6E120-0CE6-4649-A171-1025E80E3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3BC73-974D-4DA7-B5CF-7EA58583D32E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9244CE4-346B-4F49-A3E5-E00635B6B6CE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9244CE4-346B-4F49-A3E5-E00635B6B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C3A9D-23D7-4F2B-B2F0-4F6ACF974016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4440FA-FE67-4536-A3E4-4B3082BA8022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952808-77C4-4774-A98B-F15E17B6E1ED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1D5BC5-4F13-4764-B525-5055F3D6BEEE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AE0CA6-38E9-478E-B893-D0772AE3E80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AE0CA6-38E9-478E-B893-D0772AE3E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12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B85375E0-A24F-4B96-AD81-EF755D0B93E8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8629F15D-528E-43B7-B589-077351A726A7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C91A4B-D02C-436D-9487-B00E908AA60E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C91A4B-D02C-436D-9487-B00E908AA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D3BEA6-5214-434B-A509-F8A551DE7BDF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D3BEA6-5214-434B-A509-F8A551DE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B7948F-AA10-4667-B71B-1838D61A3637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B7948F-AA10-4667-B71B-1838D61A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968409F-70B5-4F84-BCD3-D6CA7AD56B11}"/>
                  </a:ext>
                </a:extLst>
              </p:cNvPr>
              <p:cNvSpPr txBox="1"/>
              <p:nvPr/>
            </p:nvSpPr>
            <p:spPr>
              <a:xfrm>
                <a:off x="5637088" y="5306114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968409F-70B5-4F84-BCD3-D6CA7AD5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88" y="5306114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6F46DE-0DBE-40AC-B187-9DE1A4437876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6F46DE-0DBE-40AC-B187-9DE1A4437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C97D19-BB9C-4CA6-9EAB-826F4CC2D0C0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C97D19-BB9C-4CA6-9EAB-826F4CC2D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F11A63-FA29-4773-9DF9-67C54CF83D1A}"/>
                  </a:ext>
                </a:extLst>
              </p:cNvPr>
              <p:cNvSpPr txBox="1"/>
              <p:nvPr/>
            </p:nvSpPr>
            <p:spPr>
              <a:xfrm>
                <a:off x="6026705" y="5737164"/>
                <a:ext cx="1362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F11A63-FA29-4773-9DF9-67C54CF8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5" y="5737164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EB8CEA-DB2A-419B-BEF8-15E92955A3C0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EB8CEA-DB2A-419B-BEF8-15E92955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61601BA0-3FF7-49FD-AC7C-277F68763D98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4057A3-E435-4B9D-B364-8A2EA6D51E02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4057A3-E435-4B9D-B364-8A2EA6D5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같음 기호 70">
            <a:extLst>
              <a:ext uri="{FF2B5EF4-FFF2-40B4-BE49-F238E27FC236}">
                <a16:creationId xmlns:a16="http://schemas.microsoft.com/office/drawing/2014/main" id="{480F4340-983D-4EB8-89CE-20B492B317B2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2B903-D22A-4F0A-A683-8B1225A8102C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2B903-D22A-4F0A-A683-8B1225A8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E8DBD0C-E267-4FBC-9E5C-76749B41266D}"/>
              </a:ext>
            </a:extLst>
          </p:cNvPr>
          <p:cNvCxnSpPr>
            <a:cxnSpLocks/>
          </p:cNvCxnSpPr>
          <p:nvPr/>
        </p:nvCxnSpPr>
        <p:spPr>
          <a:xfrm flipV="1">
            <a:off x="6342927" y="5000496"/>
            <a:ext cx="353575" cy="44304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57FC242-4C0D-4D96-95C9-AB96E5D2DB76}"/>
              </a:ext>
            </a:extLst>
          </p:cNvPr>
          <p:cNvSpPr txBox="1"/>
          <p:nvPr/>
        </p:nvSpPr>
        <p:spPr>
          <a:xfrm>
            <a:off x="6550193" y="4674481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966FE3F-711F-42B3-94B6-328A859DEBDC}"/>
              </a:ext>
            </a:extLst>
          </p:cNvPr>
          <p:cNvCxnSpPr>
            <a:cxnSpLocks/>
          </p:cNvCxnSpPr>
          <p:nvPr/>
        </p:nvCxnSpPr>
        <p:spPr>
          <a:xfrm flipH="1" flipV="1">
            <a:off x="5425127" y="5000496"/>
            <a:ext cx="508346" cy="46765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6C22AE1-F1E2-44A8-AB98-18456B26F481}"/>
              </a:ext>
            </a:extLst>
          </p:cNvPr>
          <p:cNvSpPr txBox="1"/>
          <p:nvPr/>
        </p:nvSpPr>
        <p:spPr>
          <a:xfrm>
            <a:off x="4143166" y="4681298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8FC9AE-3DBA-442F-9A8D-838E82CE729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</p:spTree>
    <p:extLst>
      <p:ext uri="{BB962C8B-B14F-4D97-AF65-F5344CB8AC3E}">
        <p14:creationId xmlns:p14="http://schemas.microsoft.com/office/powerpoint/2010/main" val="294202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  <a:endParaRPr lang="en-US" altLang="ko-KR" b="1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sz="1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sz="1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NE (No Error)</a:t>
                </a: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  <a:blipFill>
                <a:blip r:embed="rId2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0450D2-0A1B-445A-BABE-ABA9BAE82A73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E86A380E-DA15-460A-9BFE-C051DC8DDE82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5D6354-4792-4F69-A1F1-AD66CD2F3619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1D455C5-2589-4227-8062-D7144A3A22D2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D718D2-D6D3-4FF2-90F4-537A486B7BFE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6C058AE-FBB0-47A2-A76E-D8DB0721B705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80F816-2210-4671-A84D-7C9441F85B1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3D44C2-F756-4548-B559-AF583B4F7841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06484D-1EF4-4B39-BC84-B0C448E7C9AF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E078F90-06DC-40FF-A712-47FA892818A5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D506F7-CFB2-43B9-91BD-FCB590FB19A0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10A803-DE4C-4212-9D6C-7174C83728AB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F1854-3950-4B06-8FE9-60597ACDBB56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33C478-2A9D-476D-A766-11AFB055DD1A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07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  <a:endParaRPr lang="en-US" altLang="ko-KR" b="1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i="1" smtClean="0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0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en-US" altLang="ko-KR" sz="1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en-US" altLang="ko-KR" sz="1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+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300" b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DSC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en-US" altLang="ko-KR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3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300">
                            <a:solidFill>
                              <a:schemeClr val="tx1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130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en-US" altLang="ko-KR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1300" b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SSC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en-US" altLang="ko-KR" sz="1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836117"/>
              </a:xfrm>
              <a:blipFill>
                <a:blip r:embed="rId2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0450D2-0A1B-445A-BABE-ABA9BAE82A73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E86A380E-DA15-460A-9BFE-C051DC8DDE82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5D6354-4792-4F69-A1F1-AD66CD2F3619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1D455C5-2589-4227-8062-D7144A3A22D2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EC767D-C384-4522-BA8D-36AE0EAC1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D718D2-D6D3-4FF2-90F4-537A486B7BFE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6C058AE-FBB0-47A2-A76E-D8DB0721B705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80F816-2210-4671-A84D-7C9441F85B1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3D44C2-F756-4548-B559-AF583B4F7841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87F5CF-E17C-42EE-8833-FC4BB275D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06484D-1EF4-4B39-BC84-B0C448E7C9AF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E078F90-06DC-40FF-A712-47FA892818A5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D506F7-CFB2-43B9-91BD-FCB590FB19A0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10A803-DE4C-4212-9D6C-7174C83728AB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58F1854-3950-4B06-8FE9-60597ACDBB56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33C478-2A9D-476D-A766-11AFB055DD1A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678287-DFCF-47E4-85EC-6404CF5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13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894A28-9AFE-406E-BAFF-98E5C63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06AEC6-B3B6-40CA-BA44-C42F0233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0"/>
              <a:t>Smart CXL ECC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E38A42-4B2F-41BD-922F-BE0F03C2F9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F620F8A-C17B-488F-930C-1992EA19D16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5EAB-B9A4-483B-9082-4202FDD8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 information contained in this document and all attached documents is strictly confidential.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pc="-50"/>
                  <a:t>Erasure correction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>
                    <a:solidFill>
                      <a:schemeClr val="tx1"/>
                    </a:solidFill>
                  </a:rPr>
                  <a:t>[10,8] RS code over </a:t>
                </a:r>
                <a:r>
                  <a:rPr lang="en-US"/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 </a:t>
                </a:r>
                <a:endParaRPr lang="en-US" altLang="ko-KR" spc="-5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spc="-50">
                    <a:highlight>
                      <a:srgbClr val="DAEDC1"/>
                    </a:highlight>
                  </a:rPr>
                  <a:t>2-chip error </a:t>
                </a:r>
                <a:r>
                  <a:rPr lang="en-US" altLang="ko-KR" spc="-50"/>
                  <a:t>correction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# of DUE (Alert_n): 2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altLang="ko-KR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≤254</m:t>
                        </m:r>
                      </m:e>
                    </m:d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𝑬𝒓𝒓𝒐𝒓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𝒍𝒐𝒄𝒂𝒕𝒊𝒐𝒏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(0≤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≤7)</m:t>
                    </m:r>
                  </m:oMath>
                </a14:m>
                <a:r>
                  <a:rPr lang="en-US" altLang="ko-KR" sz="13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  <a:latin typeface="Cambria Math" panose="02040503050406030204" pitchFamily="18" charset="0"/>
                  </a:rPr>
                  <a:t>Two or fewer symbol errors </a:t>
                </a:r>
                <a:r>
                  <a:rPr lang="en-US" altLang="ko-KR" sz="13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occur in the given codeword</a:t>
                </a:r>
                <a:endParaRPr lang="en-US" altLang="ko-KR" sz="13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highlight>
                          <a:srgbClr val="DAEDC1"/>
                        </a:highlight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highlight>
                              <a:srgbClr val="DAEDC1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  <a:highlight>
                      <a:srgbClr val="DAEDC1"/>
                    </a:highlight>
                  </a:rPr>
                  <a:t> = 0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sz="1300">
                    <a:solidFill>
                      <a:srgbClr val="D20000"/>
                    </a:solidFill>
                  </a:rPr>
                  <a:t>Error value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3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3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13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텍스트 개체 틀 6">
                <a:extLst>
                  <a:ext uri="{FF2B5EF4-FFF2-40B4-BE49-F238E27FC236}">
                    <a16:creationId xmlns:a16="http://schemas.microsoft.com/office/drawing/2014/main" id="{35F54388-A83F-406F-A9FF-8364E889F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1482" y="1265965"/>
                <a:ext cx="8732518" cy="3663223"/>
              </a:xfrm>
              <a:blipFill>
                <a:blip r:embed="rId2"/>
                <a:stretch>
                  <a:fillRect t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9659C3B-FF48-47A3-A06E-2BEB6A22808D}"/>
              </a:ext>
            </a:extLst>
          </p:cNvPr>
          <p:cNvSpPr/>
          <p:nvPr/>
        </p:nvSpPr>
        <p:spPr>
          <a:xfrm>
            <a:off x="5056484" y="5275486"/>
            <a:ext cx="590309" cy="50005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BCC28A0-4109-4967-8E9B-4E1190DC2996}"/>
              </a:ext>
            </a:extLst>
          </p:cNvPr>
          <p:cNvSpPr/>
          <p:nvPr/>
        </p:nvSpPr>
        <p:spPr>
          <a:xfrm rot="5400000">
            <a:off x="4979853" y="4827464"/>
            <a:ext cx="2237769" cy="79316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/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DD189-BF23-44C6-BC44-80ED5E98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3996779"/>
                <a:ext cx="994349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/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FE078-983F-4340-8468-15F8DAE4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5" y="4329525"/>
                <a:ext cx="99434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/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1B4F-7C23-4065-8292-937073AD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3" y="4635143"/>
                <a:ext cx="994349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/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123811-4A39-4BC3-AA00-264AAB24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4" y="5205905"/>
                <a:ext cx="1009255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/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1BF8F8-CA3B-4B66-8A49-C2B96EAB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62" y="6004587"/>
                <a:ext cx="994349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/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35BAC7-80DA-4929-8954-1742BC0B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8" y="5039295"/>
                <a:ext cx="136255" cy="276999"/>
              </a:xfrm>
              <a:prstGeom prst="rect">
                <a:avLst/>
              </a:prstGeom>
              <a:blipFill>
                <a:blip r:embed="rId18"/>
                <a:stretch>
                  <a:fillRect l="-34783" r="-304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/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F00E3E-1DD7-4915-8015-21BA9801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4" y="5839591"/>
                <a:ext cx="136255" cy="276999"/>
              </a:xfrm>
              <a:prstGeom prst="rect">
                <a:avLst/>
              </a:prstGeom>
              <a:blipFill>
                <a:blip r:embed="rId19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/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𝑪𝒐𝒅𝒆𝒘𝒐𝒓𝒅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62A2E-905E-4D38-8EF6-B680AF2B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38" y="6278222"/>
                <a:ext cx="146638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ABEF4DD-1F81-4926-8B4C-8992F9EFFABE}"/>
              </a:ext>
            </a:extLst>
          </p:cNvPr>
          <p:cNvSpPr/>
          <p:nvPr/>
        </p:nvSpPr>
        <p:spPr bwMode="auto">
          <a:xfrm>
            <a:off x="7676883" y="5107573"/>
            <a:ext cx="727446" cy="848810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/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53644-D16F-43BB-92E0-5C9579CB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130399"/>
                <a:ext cx="283154" cy="276999"/>
              </a:xfrm>
              <a:prstGeom prst="rect">
                <a:avLst/>
              </a:prstGeom>
              <a:blipFill>
                <a:blip r:embed="rId21"/>
                <a:stretch>
                  <a:fillRect l="-19565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같음 기호 36">
            <a:extLst>
              <a:ext uri="{FF2B5EF4-FFF2-40B4-BE49-F238E27FC236}">
                <a16:creationId xmlns:a16="http://schemas.microsoft.com/office/drawing/2014/main" id="{AEAA3BD5-8DE2-4361-AC0B-44AECACFD005}"/>
              </a:ext>
            </a:extLst>
          </p:cNvPr>
          <p:cNvSpPr/>
          <p:nvPr/>
        </p:nvSpPr>
        <p:spPr>
          <a:xfrm>
            <a:off x="6684035" y="5325675"/>
            <a:ext cx="727446" cy="412605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/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0B6FC-B513-4E59-9AEA-67E9DFD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29" y="5531977"/>
                <a:ext cx="277833" cy="276999"/>
              </a:xfrm>
              <a:prstGeom prst="rect">
                <a:avLst/>
              </a:prstGeom>
              <a:blipFill>
                <a:blip r:embed="rId22"/>
                <a:stretch>
                  <a:fillRect l="-20000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EF3A2D-98F3-4C8C-8418-E58F7662B592}"/>
              </a:ext>
            </a:extLst>
          </p:cNvPr>
          <p:cNvCxnSpPr>
            <a:cxnSpLocks/>
          </p:cNvCxnSpPr>
          <p:nvPr/>
        </p:nvCxnSpPr>
        <p:spPr>
          <a:xfrm flipV="1">
            <a:off x="6511930" y="4991895"/>
            <a:ext cx="429019" cy="29366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DAE37-73EA-4D3E-9C5A-DD78937B8024}"/>
              </a:ext>
            </a:extLst>
          </p:cNvPr>
          <p:cNvSpPr txBox="1"/>
          <p:nvPr/>
        </p:nvSpPr>
        <p:spPr>
          <a:xfrm>
            <a:off x="6842628" y="4654018"/>
            <a:ext cx="13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value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66D7D9-E697-40ED-8F51-BCDB146AA17A}"/>
              </a:ext>
            </a:extLst>
          </p:cNvPr>
          <p:cNvCxnSpPr>
            <a:cxnSpLocks/>
          </p:cNvCxnSpPr>
          <p:nvPr/>
        </p:nvCxnSpPr>
        <p:spPr>
          <a:xfrm flipH="1" flipV="1">
            <a:off x="5542541" y="4960268"/>
            <a:ext cx="369654" cy="388827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F06DA4B-43E6-47E8-AD92-65C76943AD0D}"/>
              </a:ext>
            </a:extLst>
          </p:cNvPr>
          <p:cNvSpPr txBox="1"/>
          <p:nvPr/>
        </p:nvSpPr>
        <p:spPr>
          <a:xfrm>
            <a:off x="4011042" y="4660627"/>
            <a:ext cx="17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20000"/>
                </a:solidFill>
              </a:rPr>
              <a:t>Error 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E1BF8-3EFF-4DD1-8EDD-0C20342F2DF4}"/>
              </a:ext>
            </a:extLst>
          </p:cNvPr>
          <p:cNvSpPr txBox="1"/>
          <p:nvPr/>
        </p:nvSpPr>
        <p:spPr>
          <a:xfrm>
            <a:off x="7224611" y="5973599"/>
            <a:ext cx="15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Syndromes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/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+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2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301358-8461-46C4-B954-787FDEC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03" y="5587342"/>
                <a:ext cx="1009255" cy="395621"/>
              </a:xfrm>
              <a:prstGeom prst="rect">
                <a:avLst/>
              </a:prstGeom>
              <a:blipFill>
                <a:blip r:embed="rId23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/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5C3878-0193-4E25-B807-EB92274C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03" y="5449752"/>
                <a:ext cx="136255" cy="276999"/>
              </a:xfrm>
              <a:prstGeom prst="rect">
                <a:avLst/>
              </a:prstGeom>
              <a:blipFill>
                <a:blip r:embed="rId24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4A94A3-D2C6-489F-81D4-73B1E89B9454}"/>
              </a:ext>
            </a:extLst>
          </p:cNvPr>
          <p:cNvCxnSpPr>
            <a:cxnSpLocks/>
          </p:cNvCxnSpPr>
          <p:nvPr/>
        </p:nvCxnSpPr>
        <p:spPr>
          <a:xfrm flipH="1" flipV="1">
            <a:off x="5233736" y="4972492"/>
            <a:ext cx="655335" cy="775883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A77EBB-FBF9-48DC-87BA-3888D111C9BD}"/>
              </a:ext>
            </a:extLst>
          </p:cNvPr>
          <p:cNvCxnSpPr>
            <a:cxnSpLocks/>
          </p:cNvCxnSpPr>
          <p:nvPr/>
        </p:nvCxnSpPr>
        <p:spPr>
          <a:xfrm flipV="1">
            <a:off x="6444819" y="5090820"/>
            <a:ext cx="496130" cy="557435"/>
          </a:xfrm>
          <a:prstGeom prst="straightConnector1">
            <a:avLst/>
          </a:prstGeom>
          <a:ln>
            <a:solidFill>
              <a:srgbClr val="D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13C6EC-3608-49F4-8E2B-85ACA4EF90AC}"/>
              </a:ext>
            </a:extLst>
          </p:cNvPr>
          <p:cNvGrpSpPr/>
          <p:nvPr/>
        </p:nvGrpSpPr>
        <p:grpSpPr>
          <a:xfrm>
            <a:off x="411482" y="5074206"/>
            <a:ext cx="4633731" cy="896761"/>
            <a:chOff x="1940689" y="5195381"/>
            <a:chExt cx="4633731" cy="896761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id="{7F032E88-9C1E-4F9D-8522-CA699665079B}"/>
                </a:ext>
              </a:extLst>
            </p:cNvPr>
            <p:cNvSpPr/>
            <p:nvPr/>
          </p:nvSpPr>
          <p:spPr bwMode="auto">
            <a:xfrm>
              <a:off x="1940689" y="5243332"/>
              <a:ext cx="4633731" cy="848810"/>
            </a:xfrm>
            <a:prstGeom prst="bracketPair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7778B1D-D77A-4A21-8133-DF222FB27C8A}"/>
                    </a:ext>
                  </a:extLst>
                </p:cNvPr>
                <p:cNvSpPr txBox="1"/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9D0D36-13EE-4D1A-96B8-CC9386CE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42" y="5195381"/>
                  <a:ext cx="6246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AE4BB6F-7792-4C51-AEEA-998CFC1FB7CE}"/>
                    </a:ext>
                  </a:extLst>
                </p:cNvPr>
                <p:cNvSpPr txBox="1"/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1CE67C-650C-483D-9F67-6FC91A611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17" y="5662321"/>
                  <a:ext cx="5248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/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FFB45E-D1AF-4E7C-9960-2BA64D5F8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946" y="5659516"/>
                  <a:ext cx="524800" cy="37555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3DDE983-9756-4BC6-A514-46D73C7A2BB7}"/>
                    </a:ext>
                  </a:extLst>
                </p:cNvPr>
                <p:cNvSpPr txBox="1"/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757198-5A92-4046-89AB-F29C9F0DB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179" y="5661322"/>
                  <a:ext cx="600957" cy="375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4C466C5-708E-4CB0-97A7-D0A276E7C8B4}"/>
                    </a:ext>
                  </a:extLst>
                </p:cNvPr>
                <p:cNvSpPr txBox="1"/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645C16-6E70-47DA-AECA-23AB14BD1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95" y="5659516"/>
                  <a:ext cx="524800" cy="3755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5AEEC7B-26E6-4348-95BB-1A895FFA5745}"/>
                    </a:ext>
                  </a:extLst>
                </p:cNvPr>
                <p:cNvSpPr txBox="1"/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7D7690-EFB8-43D4-978A-A994EEB8E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276" y="5659516"/>
                  <a:ext cx="524800" cy="3755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F92AC6-EDA0-4FF6-A093-7805955F888C}"/>
                </a:ext>
              </a:extLst>
            </p:cNvPr>
            <p:cNvSpPr txBox="1"/>
            <p:nvPr/>
          </p:nvSpPr>
          <p:spPr>
            <a:xfrm>
              <a:off x="4466675" y="5652869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/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FCE3460-D97C-46DF-B0F5-B67AF2C8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411" y="5648702"/>
                  <a:ext cx="524800" cy="3755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DA5EFF-A7CA-45CE-9542-76CB08D147A6}"/>
                    </a:ext>
                  </a:extLst>
                </p:cNvPr>
                <p:cNvSpPr txBox="1"/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0F404-D512-4B13-8732-CCA06B1B1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499" y="5200832"/>
                  <a:ext cx="3498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EAFF481-A9D0-470E-9C68-4EFA22518960}"/>
                    </a:ext>
                  </a:extLst>
                </p:cNvPr>
                <p:cNvSpPr txBox="1"/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13AA3B-B5B2-4D82-8443-188377F74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550" y="5205502"/>
                  <a:ext cx="3498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3A5EF0-5676-4BEB-8821-9438541BCE27}"/>
                </a:ext>
              </a:extLst>
            </p:cNvPr>
            <p:cNvSpPr txBox="1"/>
            <p:nvPr/>
          </p:nvSpPr>
          <p:spPr>
            <a:xfrm>
              <a:off x="3887090" y="5211995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0706CA-D0AC-4242-89C4-AAE48905CBAE}"/>
                </a:ext>
              </a:extLst>
            </p:cNvPr>
            <p:cNvSpPr txBox="1"/>
            <p:nvPr/>
          </p:nvSpPr>
          <p:spPr>
            <a:xfrm>
              <a:off x="5253877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</a:t>
              </a:r>
              <a:endParaRPr 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3CA201-3693-45D1-8719-68ED2919C3DC}"/>
                </a:ext>
              </a:extLst>
            </p:cNvPr>
            <p:cNvSpPr txBox="1"/>
            <p:nvPr/>
          </p:nvSpPr>
          <p:spPr>
            <a:xfrm>
              <a:off x="5935661" y="5219992"/>
              <a:ext cx="34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0</a:t>
              </a:r>
              <a:endParaRPr 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4F5A3D-71B7-4B6E-BA81-98E184181A5F}"/>
                </a:ext>
              </a:extLst>
            </p:cNvPr>
            <p:cNvSpPr txBox="1"/>
            <p:nvPr/>
          </p:nvSpPr>
          <p:spPr>
            <a:xfrm>
              <a:off x="4452047" y="5198860"/>
              <a:ext cx="52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/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H-Matrix</a:t>
                </a:r>
                <a:r>
                  <a:rPr lang="en-US"/>
                  <a:t> of [10, 8] RS code over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88CF0-3B14-47A4-8A74-22365400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7" y="6028938"/>
                <a:ext cx="4370100" cy="369332"/>
              </a:xfrm>
              <a:prstGeom prst="rect">
                <a:avLst/>
              </a:prstGeom>
              <a:blipFill>
                <a:blip r:embed="rId27"/>
                <a:stretch>
                  <a:fillRect l="-11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28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KK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2A60"/>
      </a:accent1>
      <a:accent2>
        <a:srgbClr val="086FB8"/>
      </a:accent2>
      <a:accent3>
        <a:srgbClr val="15738D"/>
      </a:accent3>
      <a:accent4>
        <a:srgbClr val="1895C2"/>
      </a:accent4>
      <a:accent5>
        <a:srgbClr val="8DC63F"/>
      </a:accent5>
      <a:accent6>
        <a:srgbClr val="D1ECF1"/>
      </a:accent6>
      <a:hlink>
        <a:srgbClr val="0563C1"/>
      </a:hlink>
      <a:folHlink>
        <a:srgbClr val="954F72"/>
      </a:folHlink>
    </a:clrScheme>
    <a:fontScheme name="사용자 지정 15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7391</TotalTime>
  <Words>2151</Words>
  <Application>Microsoft Office PowerPoint</Application>
  <PresentationFormat>화면 슬라이드 쇼(4:3)</PresentationFormat>
  <Paragraphs>567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맑은 고딕 Semilight</vt:lpstr>
      <vt:lpstr>함초롬바탕</vt:lpstr>
      <vt:lpstr>Arial</vt:lpstr>
      <vt:lpstr>Cambria Math</vt:lpstr>
      <vt:lpstr>Times New Roman</vt:lpstr>
      <vt:lpstr>Wingdings</vt:lpstr>
      <vt:lpstr>Office 테마</vt:lpstr>
      <vt:lpstr>고신뢰 메모리를 위한 지능형 인메모리 오류정정 디바이스 개발</vt:lpstr>
      <vt:lpstr>PowerPoint 프레젠테이션</vt:lpstr>
      <vt:lpstr>과제 목표</vt:lpstr>
      <vt:lpstr>과제 목표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Smart CXL ECC</vt:lpstr>
      <vt:lpstr>Result</vt:lpstr>
      <vt:lpstr>Result</vt:lpstr>
      <vt:lpstr>Future work</vt:lpstr>
      <vt:lpstr>감사합니다.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fivefour</dc:creator>
  <cp:lastModifiedBy>김동휘</cp:lastModifiedBy>
  <cp:revision>23</cp:revision>
  <dcterms:created xsi:type="dcterms:W3CDTF">2023-05-04T02:56:56Z</dcterms:created>
  <dcterms:modified xsi:type="dcterms:W3CDTF">2023-09-19T14:33:07Z</dcterms:modified>
</cp:coreProperties>
</file>